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6" r:id="rId2"/>
    <p:sldId id="283" r:id="rId3"/>
    <p:sldId id="316" r:id="rId4"/>
    <p:sldId id="279" r:id="rId5"/>
    <p:sldId id="317" r:id="rId6"/>
    <p:sldId id="318" r:id="rId7"/>
    <p:sldId id="315" r:id="rId8"/>
    <p:sldId id="313" r:id="rId9"/>
    <p:sldId id="307" r:id="rId10"/>
    <p:sldId id="295" r:id="rId11"/>
    <p:sldId id="271" r:id="rId12"/>
    <p:sldId id="282" r:id="rId13"/>
    <p:sldId id="277" r:id="rId14"/>
    <p:sldId id="294" r:id="rId15"/>
    <p:sldId id="289" r:id="rId16"/>
    <p:sldId id="311" r:id="rId17"/>
    <p:sldId id="288" r:id="rId18"/>
    <p:sldId id="303" r:id="rId19"/>
    <p:sldId id="305" r:id="rId20"/>
    <p:sldId id="306" r:id="rId21"/>
    <p:sldId id="293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7" autoAdjust="0"/>
  </p:normalViewPr>
  <p:slideViewPr>
    <p:cSldViewPr>
      <p:cViewPr varScale="1">
        <p:scale>
          <a:sx n="70" d="100"/>
          <a:sy n="70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ldous\Documents\TNC%20-%20Oregon\Groundwater\FS%20collaboration\Antelope\data%20and%20methods\vegetation\Christy%20data\veg%20hydro%20combo_al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jgurrieri\My%20Documents\Groundwater\GW%20Protocol\EWR\vertical%20flow%20syste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v>Mean depth to WT</c:v>
          </c:tx>
          <c:spPr>
            <a:ln>
              <a:noFill/>
            </a:ln>
          </c:spPr>
          <c:marker>
            <c:symbol val="dash"/>
            <c:size val="9"/>
          </c:marker>
          <c:cat>
            <c:strRef>
              <c:f>'plots (in cm)'!$B$2:$B$15</c:f>
              <c:strCache>
                <c:ptCount val="14"/>
                <c:pt idx="0">
                  <c:v>Drepanocladus aduncus</c:v>
                </c:pt>
                <c:pt idx="1">
                  <c:v>Meesia triquetra</c:v>
                </c:pt>
                <c:pt idx="2">
                  <c:v>Eleocharis quinqueflora</c:v>
                </c:pt>
                <c:pt idx="3">
                  <c:v>Carex simulata</c:v>
                </c:pt>
                <c:pt idx="4">
                  <c:v>Philonotis fontana var. americana</c:v>
                </c:pt>
                <c:pt idx="5">
                  <c:v>Vaccinium uliginosum</c:v>
                </c:pt>
                <c:pt idx="6">
                  <c:v>Aulacomnium palustre</c:v>
                </c:pt>
                <c:pt idx="7">
                  <c:v>Tomentypnum nitens</c:v>
                </c:pt>
                <c:pt idx="8">
                  <c:v>Saxifraga oregana</c:v>
                </c:pt>
                <c:pt idx="9">
                  <c:v>Hypericum anagalloides</c:v>
                </c:pt>
                <c:pt idx="10">
                  <c:v>Sphenosciadium capitellatum </c:v>
                </c:pt>
                <c:pt idx="11">
                  <c:v>Muhlenbergia filiformis</c:v>
                </c:pt>
                <c:pt idx="12">
                  <c:v>Salix geyeriana</c:v>
                </c:pt>
                <c:pt idx="13">
                  <c:v>Mimulus primuloides</c:v>
                </c:pt>
              </c:strCache>
            </c:strRef>
          </c:cat>
          <c:val>
            <c:numRef>
              <c:f>'plots (in cm)'!$C$2:$C$15</c:f>
              <c:numCache>
                <c:formatCode>General</c:formatCode>
                <c:ptCount val="14"/>
                <c:pt idx="0">
                  <c:v>-0.18100000000000024</c:v>
                </c:pt>
                <c:pt idx="1">
                  <c:v>-2.964</c:v>
                </c:pt>
                <c:pt idx="2">
                  <c:v>-3.0189999999999997</c:v>
                </c:pt>
                <c:pt idx="3">
                  <c:v>-3.5709999999999997</c:v>
                </c:pt>
                <c:pt idx="4">
                  <c:v>-5.242</c:v>
                </c:pt>
                <c:pt idx="5">
                  <c:v>-5.7729999999999997</c:v>
                </c:pt>
                <c:pt idx="6">
                  <c:v>-6.157999999999987</c:v>
                </c:pt>
                <c:pt idx="7">
                  <c:v>-6.3</c:v>
                </c:pt>
                <c:pt idx="8">
                  <c:v>-6.3519999999999985</c:v>
                </c:pt>
                <c:pt idx="9">
                  <c:v>-6.67</c:v>
                </c:pt>
                <c:pt idx="10">
                  <c:v>-6.8739999999999997</c:v>
                </c:pt>
                <c:pt idx="11">
                  <c:v>-7.3810000000000002</c:v>
                </c:pt>
                <c:pt idx="12">
                  <c:v>-8.343</c:v>
                </c:pt>
                <c:pt idx="13">
                  <c:v>-9.11</c:v>
                </c:pt>
              </c:numCache>
            </c:numRef>
          </c:val>
        </c:ser>
        <c:ser>
          <c:idx val="1"/>
          <c:order val="1"/>
          <c:tx>
            <c:v>Min depth to WT</c:v>
          </c:tx>
          <c:spPr>
            <a:ln>
              <a:noFill/>
            </a:ln>
          </c:spPr>
          <c:marker>
            <c:symbol val="dash"/>
            <c:size val="9"/>
          </c:marker>
          <c:val>
            <c:numRef>
              <c:f>'plots (in cm)'!$D$2:$D$15</c:f>
              <c:numCache>
                <c:formatCode>General</c:formatCode>
                <c:ptCount val="14"/>
                <c:pt idx="0">
                  <c:v>-4.2549999999999955</c:v>
                </c:pt>
                <c:pt idx="1">
                  <c:v>-9.9980000000000011</c:v>
                </c:pt>
                <c:pt idx="2">
                  <c:v>-8.6910000000000025</c:v>
                </c:pt>
                <c:pt idx="3">
                  <c:v>-8.7510000000000012</c:v>
                </c:pt>
                <c:pt idx="4">
                  <c:v>-12.756</c:v>
                </c:pt>
                <c:pt idx="5">
                  <c:v>-10.684000000000001</c:v>
                </c:pt>
                <c:pt idx="6">
                  <c:v>-11.888</c:v>
                </c:pt>
                <c:pt idx="7">
                  <c:v>-11.828000000000001</c:v>
                </c:pt>
                <c:pt idx="8">
                  <c:v>-14.371</c:v>
                </c:pt>
                <c:pt idx="9">
                  <c:v>-14.892000000000024</c:v>
                </c:pt>
                <c:pt idx="10">
                  <c:v>-15.866000000000025</c:v>
                </c:pt>
                <c:pt idx="11">
                  <c:v>-15.883000000000004</c:v>
                </c:pt>
                <c:pt idx="12">
                  <c:v>-16.324999999999999</c:v>
                </c:pt>
                <c:pt idx="13">
                  <c:v>-16.959999999999987</c:v>
                </c:pt>
              </c:numCache>
            </c:numRef>
          </c:val>
        </c:ser>
        <c:ser>
          <c:idx val="2"/>
          <c:order val="2"/>
          <c:tx>
            <c:v>Max depth to WT</c:v>
          </c:tx>
          <c:spPr>
            <a:ln>
              <a:noFill/>
            </a:ln>
          </c:spPr>
          <c:marker>
            <c:symbol val="dash"/>
            <c:size val="9"/>
          </c:marker>
          <c:val>
            <c:numRef>
              <c:f>'plots (in cm)'!$E$2:$E$15</c:f>
              <c:numCache>
                <c:formatCode>General</c:formatCode>
                <c:ptCount val="14"/>
                <c:pt idx="0">
                  <c:v>2.1539999999999999</c:v>
                </c:pt>
                <c:pt idx="1">
                  <c:v>1.226</c:v>
                </c:pt>
                <c:pt idx="2">
                  <c:v>0.47800000000000031</c:v>
                </c:pt>
                <c:pt idx="3">
                  <c:v>0.26200000000000001</c:v>
                </c:pt>
                <c:pt idx="4">
                  <c:v>0.55500000000000005</c:v>
                </c:pt>
                <c:pt idx="5">
                  <c:v>-3.0389999999999997</c:v>
                </c:pt>
                <c:pt idx="6">
                  <c:v>-2.8819999999999997</c:v>
                </c:pt>
                <c:pt idx="7">
                  <c:v>-2.2319999999999998</c:v>
                </c:pt>
                <c:pt idx="8">
                  <c:v>-1.53</c:v>
                </c:pt>
                <c:pt idx="9">
                  <c:v>-0.91</c:v>
                </c:pt>
                <c:pt idx="10">
                  <c:v>-3.0719999999999987</c:v>
                </c:pt>
                <c:pt idx="11">
                  <c:v>-1.103</c:v>
                </c:pt>
                <c:pt idx="12">
                  <c:v>-3.7040000000000002</c:v>
                </c:pt>
                <c:pt idx="13">
                  <c:v>-3.137</c:v>
                </c:pt>
              </c:numCache>
            </c:numRef>
          </c:val>
        </c:ser>
        <c:marker val="1"/>
        <c:axId val="84988288"/>
        <c:axId val="85340160"/>
      </c:lineChart>
      <c:catAx>
        <c:axId val="84988288"/>
        <c:scaling>
          <c:orientation val="minMax"/>
        </c:scaling>
        <c:axPos val="b"/>
        <c:tickLblPos val="low"/>
        <c:crossAx val="85340160"/>
        <c:crosses val="autoZero"/>
        <c:auto val="1"/>
        <c:lblAlgn val="ctr"/>
        <c:lblOffset val="100"/>
      </c:catAx>
      <c:valAx>
        <c:axId val="853401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depth to WT (cm)</a:t>
                </a:r>
              </a:p>
            </c:rich>
          </c:tx>
          <c:layout/>
        </c:title>
        <c:numFmt formatCode="General" sourceLinked="1"/>
        <c:tickLblPos val="nextTo"/>
        <c:crossAx val="84988288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8111781925815934E-2"/>
          <c:y val="3.7879328244551889E-2"/>
          <c:w val="0.90162577672757782"/>
          <c:h val="0.85650406667119294"/>
        </c:manualLayout>
      </c:layout>
      <c:scatterChart>
        <c:scatterStyle val="lineMarker"/>
        <c:ser>
          <c:idx val="3"/>
          <c:order val="0"/>
          <c:tx>
            <c:v>Bedrock surface</c:v>
          </c:tx>
          <c:spPr>
            <a:ln w="28575">
              <a:noFill/>
            </a:ln>
          </c:spPr>
          <c:marker>
            <c:symbol val="none"/>
          </c:marker>
          <c:xVal>
            <c:numRef>
              <c:f>Johnson!$C$6:$C$14</c:f>
              <c:numCache>
                <c:formatCode>General</c:formatCode>
                <c:ptCount val="9"/>
                <c:pt idx="0">
                  <c:v>104</c:v>
                </c:pt>
                <c:pt idx="1">
                  <c:v>92</c:v>
                </c:pt>
                <c:pt idx="2">
                  <c:v>86</c:v>
                </c:pt>
                <c:pt idx="3">
                  <c:v>76</c:v>
                </c:pt>
                <c:pt idx="4">
                  <c:v>71</c:v>
                </c:pt>
                <c:pt idx="5">
                  <c:v>69</c:v>
                </c:pt>
                <c:pt idx="6">
                  <c:v>66</c:v>
                </c:pt>
                <c:pt idx="7">
                  <c:v>60</c:v>
                </c:pt>
                <c:pt idx="8">
                  <c:v>10</c:v>
                </c:pt>
              </c:numCache>
            </c:numRef>
          </c:xVal>
          <c:yVal>
            <c:numRef>
              <c:f>Johnson!$J$6:$J$14</c:f>
              <c:numCache>
                <c:formatCode>General</c:formatCode>
                <c:ptCount val="9"/>
                <c:pt idx="0" formatCode="0.00">
                  <c:v>26.215</c:v>
                </c:pt>
                <c:pt idx="2" formatCode="0.00">
                  <c:v>26.900000000000002</c:v>
                </c:pt>
                <c:pt idx="5" formatCode="0.00">
                  <c:v>27.06</c:v>
                </c:pt>
                <c:pt idx="7" formatCode="0.00">
                  <c:v>26.75</c:v>
                </c:pt>
                <c:pt idx="8" formatCode="0.00">
                  <c:v>28.939999999999987</c:v>
                </c:pt>
              </c:numCache>
            </c:numRef>
          </c:yVal>
        </c:ser>
        <c:ser>
          <c:idx val="4"/>
          <c:order val="1"/>
          <c:tx>
            <c:v>pumice surface</c:v>
          </c:tx>
          <c:spPr>
            <a:ln w="28575">
              <a:noFill/>
            </a:ln>
          </c:spPr>
          <c:marker>
            <c:symbol val="none"/>
          </c:marker>
          <c:xVal>
            <c:numRef>
              <c:f>Johnson!$C$6:$C$14</c:f>
              <c:numCache>
                <c:formatCode>General</c:formatCode>
                <c:ptCount val="9"/>
                <c:pt idx="0">
                  <c:v>104</c:v>
                </c:pt>
                <c:pt idx="1">
                  <c:v>92</c:v>
                </c:pt>
                <c:pt idx="2">
                  <c:v>86</c:v>
                </c:pt>
                <c:pt idx="3">
                  <c:v>76</c:v>
                </c:pt>
                <c:pt idx="4">
                  <c:v>71</c:v>
                </c:pt>
                <c:pt idx="5">
                  <c:v>69</c:v>
                </c:pt>
                <c:pt idx="6">
                  <c:v>66</c:v>
                </c:pt>
                <c:pt idx="7">
                  <c:v>60</c:v>
                </c:pt>
                <c:pt idx="8">
                  <c:v>10</c:v>
                </c:pt>
              </c:numCache>
            </c:numRef>
          </c:xVal>
          <c:yVal>
            <c:numRef>
              <c:f>Johnson!$L$6:$L$14</c:f>
              <c:numCache>
                <c:formatCode>General</c:formatCode>
                <c:ptCount val="9"/>
                <c:pt idx="0" formatCode="0.00">
                  <c:v>27.914999999999999</c:v>
                </c:pt>
                <c:pt idx="2" formatCode="0.00">
                  <c:v>28.32</c:v>
                </c:pt>
                <c:pt idx="5" formatCode="0.00">
                  <c:v>28.06</c:v>
                </c:pt>
                <c:pt idx="7" formatCode="0.00">
                  <c:v>29.34</c:v>
                </c:pt>
                <c:pt idx="8" formatCode="0.00">
                  <c:v>31.68</c:v>
                </c:pt>
              </c:numCache>
            </c:numRef>
          </c:yVal>
        </c:ser>
        <c:axId val="85476864"/>
        <c:axId val="85478784"/>
      </c:scatterChart>
      <c:valAx>
        <c:axId val="854768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Distance, meters</a:t>
                </a:r>
              </a:p>
            </c:rich>
          </c:tx>
          <c:layout/>
        </c:title>
        <c:numFmt formatCode="General" sourceLinked="1"/>
        <c:tickLblPos val="nextTo"/>
        <c:crossAx val="85478784"/>
        <c:crosses val="autoZero"/>
        <c:crossBetween val="midCat"/>
      </c:valAx>
      <c:valAx>
        <c:axId val="85478784"/>
        <c:scaling>
          <c:orientation val="minMax"/>
          <c:max val="32"/>
          <c:min val="26"/>
        </c:scaling>
        <c:axPos val="l"/>
        <c:majorGridlines>
          <c:spPr>
            <a:ln>
              <a:solidFill>
                <a:prstClr val="black">
                  <a:alpha val="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Relative Elevation</a:t>
                </a:r>
                <a:r>
                  <a:rPr lang="en-US" dirty="0"/>
                  <a:t>, meters</a:t>
                </a:r>
              </a:p>
            </c:rich>
          </c:tx>
          <c:layout/>
        </c:title>
        <c:numFmt formatCode="0" sourceLinked="0"/>
        <c:tickLblPos val="nextTo"/>
        <c:crossAx val="85476864"/>
        <c:crosses val="autoZero"/>
        <c:crossBetween val="midCat"/>
      </c:valAx>
      <c:spPr>
        <a:noFill/>
        <a:ln w="25400">
          <a:noFill/>
        </a:ln>
      </c:spPr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0.48074</cdr:x>
      <cdr:y>0.21832</cdr:y>
    </cdr:from>
    <cdr:to>
      <cdr:x>0.91825</cdr:x>
      <cdr:y>0.61596</cdr:y>
    </cdr:to>
    <cdr:sp macro="" textlink="">
      <cdr:nvSpPr>
        <cdr:cNvPr id="72" name="Freeform 71"/>
        <cdr:cNvSpPr/>
      </cdr:nvSpPr>
      <cdr:spPr>
        <a:xfrm xmlns:a="http://schemas.openxmlformats.org/drawingml/2006/main">
          <a:off x="4358244" y="1251857"/>
          <a:ext cx="3966359" cy="2280062"/>
        </a:xfrm>
        <a:custGeom xmlns:a="http://schemas.openxmlformats.org/drawingml/2006/main">
          <a:avLst/>
          <a:gdLst>
            <a:gd name="connsiteX0" fmla="*/ 0 w 3966359"/>
            <a:gd name="connsiteY0" fmla="*/ 0 h 2280062"/>
            <a:gd name="connsiteX1" fmla="*/ 106878 w 3966359"/>
            <a:gd name="connsiteY1" fmla="*/ 332509 h 2280062"/>
            <a:gd name="connsiteX2" fmla="*/ 296883 w 3966359"/>
            <a:gd name="connsiteY2" fmla="*/ 902525 h 2280062"/>
            <a:gd name="connsiteX3" fmla="*/ 546265 w 3966359"/>
            <a:gd name="connsiteY3" fmla="*/ 1460665 h 2280062"/>
            <a:gd name="connsiteX4" fmla="*/ 676894 w 3966359"/>
            <a:gd name="connsiteY4" fmla="*/ 1757548 h 2280062"/>
            <a:gd name="connsiteX5" fmla="*/ 819398 w 3966359"/>
            <a:gd name="connsiteY5" fmla="*/ 2018805 h 2280062"/>
            <a:gd name="connsiteX6" fmla="*/ 973777 w 3966359"/>
            <a:gd name="connsiteY6" fmla="*/ 2125683 h 2280062"/>
            <a:gd name="connsiteX7" fmla="*/ 1211283 w 3966359"/>
            <a:gd name="connsiteY7" fmla="*/ 2149434 h 2280062"/>
            <a:gd name="connsiteX8" fmla="*/ 1567543 w 3966359"/>
            <a:gd name="connsiteY8" fmla="*/ 2066307 h 2280062"/>
            <a:gd name="connsiteX9" fmla="*/ 1947553 w 3966359"/>
            <a:gd name="connsiteY9" fmla="*/ 1947553 h 2280062"/>
            <a:gd name="connsiteX10" fmla="*/ 2196935 w 3966359"/>
            <a:gd name="connsiteY10" fmla="*/ 1935678 h 2280062"/>
            <a:gd name="connsiteX11" fmla="*/ 2458192 w 3966359"/>
            <a:gd name="connsiteY11" fmla="*/ 1959429 h 2280062"/>
            <a:gd name="connsiteX12" fmla="*/ 2921330 w 3966359"/>
            <a:gd name="connsiteY12" fmla="*/ 2101933 h 2280062"/>
            <a:gd name="connsiteX13" fmla="*/ 3420094 w 3966359"/>
            <a:gd name="connsiteY13" fmla="*/ 2244437 h 2280062"/>
            <a:gd name="connsiteX14" fmla="*/ 3657600 w 3966359"/>
            <a:gd name="connsiteY14" fmla="*/ 2268187 h 2280062"/>
            <a:gd name="connsiteX15" fmla="*/ 3954483 w 3966359"/>
            <a:gd name="connsiteY15" fmla="*/ 2280062 h 2280062"/>
            <a:gd name="connsiteX16" fmla="*/ 3966359 w 3966359"/>
            <a:gd name="connsiteY16" fmla="*/ 1781299 h 2280062"/>
            <a:gd name="connsiteX17" fmla="*/ 3135086 w 3966359"/>
            <a:gd name="connsiteY17" fmla="*/ 1567543 h 2280062"/>
            <a:gd name="connsiteX18" fmla="*/ 2553195 w 3966359"/>
            <a:gd name="connsiteY18" fmla="*/ 1413164 h 2280062"/>
            <a:gd name="connsiteX19" fmla="*/ 2220686 w 3966359"/>
            <a:gd name="connsiteY19" fmla="*/ 1270660 h 2280062"/>
            <a:gd name="connsiteX20" fmla="*/ 2018805 w 3966359"/>
            <a:gd name="connsiteY20" fmla="*/ 1223159 h 2280062"/>
            <a:gd name="connsiteX21" fmla="*/ 1603169 w 3966359"/>
            <a:gd name="connsiteY21" fmla="*/ 1128156 h 2280062"/>
            <a:gd name="connsiteX22" fmla="*/ 1365662 w 3966359"/>
            <a:gd name="connsiteY22" fmla="*/ 1033153 h 2280062"/>
            <a:gd name="connsiteX23" fmla="*/ 1163782 w 3966359"/>
            <a:gd name="connsiteY23" fmla="*/ 902525 h 2280062"/>
            <a:gd name="connsiteX24" fmla="*/ 1009403 w 3966359"/>
            <a:gd name="connsiteY24" fmla="*/ 748146 h 2280062"/>
            <a:gd name="connsiteX25" fmla="*/ 878774 w 3966359"/>
            <a:gd name="connsiteY25" fmla="*/ 558140 h 2280062"/>
            <a:gd name="connsiteX26" fmla="*/ 712520 w 3966359"/>
            <a:gd name="connsiteY26" fmla="*/ 391886 h 2280062"/>
            <a:gd name="connsiteX27" fmla="*/ 498764 w 3966359"/>
            <a:gd name="connsiteY27" fmla="*/ 261257 h 2280062"/>
            <a:gd name="connsiteX28" fmla="*/ 0 w 3966359"/>
            <a:gd name="connsiteY28" fmla="*/ 0 h 228006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</a:cxnLst>
          <a:rect l="l" t="t" r="r" b="b"/>
          <a:pathLst>
            <a:path w="3966359" h="2280062">
              <a:moveTo>
                <a:pt x="0" y="0"/>
              </a:moveTo>
              <a:lnTo>
                <a:pt x="106878" y="332509"/>
              </a:lnTo>
              <a:lnTo>
                <a:pt x="296883" y="902525"/>
              </a:lnTo>
              <a:lnTo>
                <a:pt x="546265" y="1460665"/>
              </a:lnTo>
              <a:lnTo>
                <a:pt x="676894" y="1757548"/>
              </a:lnTo>
              <a:lnTo>
                <a:pt x="819398" y="2018805"/>
              </a:lnTo>
              <a:lnTo>
                <a:pt x="973777" y="2125683"/>
              </a:lnTo>
              <a:lnTo>
                <a:pt x="1211283" y="2149434"/>
              </a:lnTo>
              <a:lnTo>
                <a:pt x="1567543" y="2066307"/>
              </a:lnTo>
              <a:lnTo>
                <a:pt x="1947553" y="1947553"/>
              </a:lnTo>
              <a:lnTo>
                <a:pt x="2196935" y="1935678"/>
              </a:lnTo>
              <a:lnTo>
                <a:pt x="2458192" y="1959429"/>
              </a:lnTo>
              <a:lnTo>
                <a:pt x="2921330" y="2101933"/>
              </a:lnTo>
              <a:lnTo>
                <a:pt x="3420094" y="2244437"/>
              </a:lnTo>
              <a:lnTo>
                <a:pt x="3657600" y="2268187"/>
              </a:lnTo>
              <a:lnTo>
                <a:pt x="3954483" y="2280062"/>
              </a:lnTo>
              <a:lnTo>
                <a:pt x="3966359" y="1781299"/>
              </a:lnTo>
              <a:lnTo>
                <a:pt x="3135086" y="1567543"/>
              </a:lnTo>
              <a:lnTo>
                <a:pt x="2553195" y="1413164"/>
              </a:lnTo>
              <a:lnTo>
                <a:pt x="2220686" y="1270660"/>
              </a:lnTo>
              <a:lnTo>
                <a:pt x="2018805" y="1223159"/>
              </a:lnTo>
              <a:lnTo>
                <a:pt x="1603169" y="1128156"/>
              </a:lnTo>
              <a:lnTo>
                <a:pt x="1365662" y="1033153"/>
              </a:lnTo>
              <a:lnTo>
                <a:pt x="1163782" y="902525"/>
              </a:lnTo>
              <a:lnTo>
                <a:pt x="1009403" y="748146"/>
              </a:lnTo>
              <a:lnTo>
                <a:pt x="878774" y="558140"/>
              </a:lnTo>
              <a:lnTo>
                <a:pt x="712520" y="391886"/>
              </a:lnTo>
              <a:lnTo>
                <a:pt x="498764" y="261257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chemeClr val="bg1">
            <a:lumMod val="85000"/>
            <a:alpha val="43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0.10872</cdr:x>
      <cdr:y>0.42749</cdr:y>
    </cdr:from>
    <cdr:to>
      <cdr:x>0.93921</cdr:x>
      <cdr:y>0.86724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985652" y="2451265"/>
          <a:ext cx="7528956" cy="2521527"/>
        </a:xfrm>
        <a:custGeom xmlns:a="http://schemas.openxmlformats.org/drawingml/2006/main">
          <a:avLst/>
          <a:gdLst>
            <a:gd name="connsiteX0" fmla="*/ 7528956 w 7528956"/>
            <a:gd name="connsiteY0" fmla="*/ 2446317 h 2521527"/>
            <a:gd name="connsiteX1" fmla="*/ 6721434 w 7528956"/>
            <a:gd name="connsiteY1" fmla="*/ 2422566 h 2521527"/>
            <a:gd name="connsiteX2" fmla="*/ 5486400 w 7528956"/>
            <a:gd name="connsiteY2" fmla="*/ 1852551 h 2521527"/>
            <a:gd name="connsiteX3" fmla="*/ 4393870 w 7528956"/>
            <a:gd name="connsiteY3" fmla="*/ 1757548 h 2521527"/>
            <a:gd name="connsiteX4" fmla="*/ 3728852 w 7528956"/>
            <a:gd name="connsiteY4" fmla="*/ 2018805 h 2521527"/>
            <a:gd name="connsiteX5" fmla="*/ 308758 w 7528956"/>
            <a:gd name="connsiteY5" fmla="*/ 166254 h 2521527"/>
            <a:gd name="connsiteX6" fmla="*/ 0 w 7528956"/>
            <a:gd name="connsiteY6" fmla="*/ 0 h 2521527"/>
            <a:gd name="connsiteX0" fmla="*/ 7528956 w 7528956"/>
            <a:gd name="connsiteY0" fmla="*/ 2446317 h 2521527"/>
            <a:gd name="connsiteX1" fmla="*/ 6721434 w 7528956"/>
            <a:gd name="connsiteY1" fmla="*/ 2422566 h 2521527"/>
            <a:gd name="connsiteX2" fmla="*/ 5486400 w 7528956"/>
            <a:gd name="connsiteY2" fmla="*/ 1852551 h 2521527"/>
            <a:gd name="connsiteX3" fmla="*/ 4393870 w 7528956"/>
            <a:gd name="connsiteY3" fmla="*/ 1757548 h 2521527"/>
            <a:gd name="connsiteX4" fmla="*/ 2976748 w 7528956"/>
            <a:gd name="connsiteY4" fmla="*/ 1587335 h 2521527"/>
            <a:gd name="connsiteX5" fmla="*/ 308758 w 7528956"/>
            <a:gd name="connsiteY5" fmla="*/ 166254 h 2521527"/>
            <a:gd name="connsiteX6" fmla="*/ 0 w 7528956"/>
            <a:gd name="connsiteY6" fmla="*/ 0 h 2521527"/>
            <a:gd name="connsiteX0" fmla="*/ 7528956 w 7528956"/>
            <a:gd name="connsiteY0" fmla="*/ 2446317 h 2521527"/>
            <a:gd name="connsiteX1" fmla="*/ 6721434 w 7528956"/>
            <a:gd name="connsiteY1" fmla="*/ 2422566 h 2521527"/>
            <a:gd name="connsiteX2" fmla="*/ 5486400 w 7528956"/>
            <a:gd name="connsiteY2" fmla="*/ 1852551 h 2521527"/>
            <a:gd name="connsiteX3" fmla="*/ 4424548 w 7528956"/>
            <a:gd name="connsiteY3" fmla="*/ 1892135 h 2521527"/>
            <a:gd name="connsiteX4" fmla="*/ 2976748 w 7528956"/>
            <a:gd name="connsiteY4" fmla="*/ 1587335 h 2521527"/>
            <a:gd name="connsiteX5" fmla="*/ 308758 w 7528956"/>
            <a:gd name="connsiteY5" fmla="*/ 166254 h 2521527"/>
            <a:gd name="connsiteX6" fmla="*/ 0 w 7528956"/>
            <a:gd name="connsiteY6" fmla="*/ 0 h 252152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7528956" h="2521527">
              <a:moveTo>
                <a:pt x="7528956" y="2446317"/>
              </a:moveTo>
              <a:cubicBezTo>
                <a:pt x="7295408" y="2483922"/>
                <a:pt x="7061860" y="2521527"/>
                <a:pt x="6721434" y="2422566"/>
              </a:cubicBezTo>
              <a:cubicBezTo>
                <a:pt x="6381008" y="2323605"/>
                <a:pt x="5869214" y="1940956"/>
                <a:pt x="5486400" y="1852551"/>
              </a:cubicBezTo>
              <a:cubicBezTo>
                <a:pt x="5103586" y="1764146"/>
                <a:pt x="4842823" y="1936338"/>
                <a:pt x="4424548" y="1892135"/>
              </a:cubicBezTo>
              <a:cubicBezTo>
                <a:pt x="4006273" y="1847932"/>
                <a:pt x="3662713" y="1874982"/>
                <a:pt x="2976748" y="1587335"/>
              </a:cubicBezTo>
              <a:cubicBezTo>
                <a:pt x="2290783" y="1299688"/>
                <a:pt x="308758" y="166254"/>
                <a:pt x="308758" y="166254"/>
              </a:cubicBezTo>
              <a:lnTo>
                <a:pt x="0" y="0"/>
              </a:lnTo>
            </a:path>
          </a:pathLst>
        </a:custGeom>
        <a:ln xmlns:a="http://schemas.openxmlformats.org/drawingml/2006/main" w="57150" cmpd="tri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0.10883</cdr:x>
      <cdr:y>0.05298</cdr:y>
    </cdr:from>
    <cdr:to>
      <cdr:x>0.92349</cdr:x>
      <cdr:y>0.52897</cdr:y>
    </cdr:to>
    <cdr:sp macro="" textlink="">
      <cdr:nvSpPr>
        <cdr:cNvPr id="3" name="Freeform 2"/>
        <cdr:cNvSpPr/>
      </cdr:nvSpPr>
      <cdr:spPr>
        <a:xfrm xmlns:a="http://schemas.openxmlformats.org/drawingml/2006/main">
          <a:off x="986642" y="303810"/>
          <a:ext cx="7385462" cy="2729346"/>
        </a:xfrm>
        <a:custGeom xmlns:a="http://schemas.openxmlformats.org/drawingml/2006/main">
          <a:avLst/>
          <a:gdLst>
            <a:gd name="connsiteX0" fmla="*/ 58387 w 7385462"/>
            <a:gd name="connsiteY0" fmla="*/ 21772 h 2729346"/>
            <a:gd name="connsiteX1" fmla="*/ 355270 w 7385462"/>
            <a:gd name="connsiteY1" fmla="*/ 104899 h 2729346"/>
            <a:gd name="connsiteX2" fmla="*/ 2540329 w 7385462"/>
            <a:gd name="connsiteY2" fmla="*/ 781793 h 2729346"/>
            <a:gd name="connsiteX3" fmla="*/ 3739737 w 7385462"/>
            <a:gd name="connsiteY3" fmla="*/ 1138052 h 2729346"/>
            <a:gd name="connsiteX4" fmla="*/ 4191000 w 7385462"/>
            <a:gd name="connsiteY4" fmla="*/ 1375559 h 2729346"/>
            <a:gd name="connsiteX5" fmla="*/ 4452257 w 7385462"/>
            <a:gd name="connsiteY5" fmla="*/ 1862447 h 2729346"/>
            <a:gd name="connsiteX6" fmla="*/ 4879768 w 7385462"/>
            <a:gd name="connsiteY6" fmla="*/ 2040577 h 2729346"/>
            <a:gd name="connsiteX7" fmla="*/ 5521036 w 7385462"/>
            <a:gd name="connsiteY7" fmla="*/ 2206832 h 2729346"/>
            <a:gd name="connsiteX8" fmla="*/ 5948548 w 7385462"/>
            <a:gd name="connsiteY8" fmla="*/ 2396837 h 2729346"/>
            <a:gd name="connsiteX9" fmla="*/ 6744194 w 7385462"/>
            <a:gd name="connsiteY9" fmla="*/ 2634343 h 2729346"/>
            <a:gd name="connsiteX10" fmla="*/ 7385462 w 7385462"/>
            <a:gd name="connsiteY10" fmla="*/ 2729346 h 2729346"/>
            <a:gd name="connsiteX0" fmla="*/ 58387 w 7385462"/>
            <a:gd name="connsiteY0" fmla="*/ 21772 h 2729346"/>
            <a:gd name="connsiteX1" fmla="*/ 355270 w 7385462"/>
            <a:gd name="connsiteY1" fmla="*/ 104899 h 2729346"/>
            <a:gd name="connsiteX2" fmla="*/ 2540329 w 7385462"/>
            <a:gd name="connsiteY2" fmla="*/ 781793 h 2729346"/>
            <a:gd name="connsiteX3" fmla="*/ 3739737 w 7385462"/>
            <a:gd name="connsiteY3" fmla="*/ 1138052 h 2729346"/>
            <a:gd name="connsiteX4" fmla="*/ 4191000 w 7385462"/>
            <a:gd name="connsiteY4" fmla="*/ 1375559 h 2729346"/>
            <a:gd name="connsiteX5" fmla="*/ 4499758 w 7385462"/>
            <a:gd name="connsiteY5" fmla="*/ 1829790 h 2729346"/>
            <a:gd name="connsiteX6" fmla="*/ 4879768 w 7385462"/>
            <a:gd name="connsiteY6" fmla="*/ 2040577 h 2729346"/>
            <a:gd name="connsiteX7" fmla="*/ 5521036 w 7385462"/>
            <a:gd name="connsiteY7" fmla="*/ 2206832 h 2729346"/>
            <a:gd name="connsiteX8" fmla="*/ 5948548 w 7385462"/>
            <a:gd name="connsiteY8" fmla="*/ 2396837 h 2729346"/>
            <a:gd name="connsiteX9" fmla="*/ 6744194 w 7385462"/>
            <a:gd name="connsiteY9" fmla="*/ 2634343 h 2729346"/>
            <a:gd name="connsiteX10" fmla="*/ 7385462 w 7385462"/>
            <a:gd name="connsiteY10" fmla="*/ 2729346 h 2729346"/>
            <a:gd name="connsiteX0" fmla="*/ 58387 w 7385462"/>
            <a:gd name="connsiteY0" fmla="*/ 21772 h 2729346"/>
            <a:gd name="connsiteX1" fmla="*/ 355270 w 7385462"/>
            <a:gd name="connsiteY1" fmla="*/ 104899 h 2729346"/>
            <a:gd name="connsiteX2" fmla="*/ 2540329 w 7385462"/>
            <a:gd name="connsiteY2" fmla="*/ 781793 h 2729346"/>
            <a:gd name="connsiteX3" fmla="*/ 3739737 w 7385462"/>
            <a:gd name="connsiteY3" fmla="*/ 1138052 h 2729346"/>
            <a:gd name="connsiteX4" fmla="*/ 4194958 w 7385462"/>
            <a:gd name="connsiteY4" fmla="*/ 1448790 h 2729346"/>
            <a:gd name="connsiteX5" fmla="*/ 4499758 w 7385462"/>
            <a:gd name="connsiteY5" fmla="*/ 1829790 h 2729346"/>
            <a:gd name="connsiteX6" fmla="*/ 4879768 w 7385462"/>
            <a:gd name="connsiteY6" fmla="*/ 2040577 h 2729346"/>
            <a:gd name="connsiteX7" fmla="*/ 5521036 w 7385462"/>
            <a:gd name="connsiteY7" fmla="*/ 2206832 h 2729346"/>
            <a:gd name="connsiteX8" fmla="*/ 5948548 w 7385462"/>
            <a:gd name="connsiteY8" fmla="*/ 2396837 h 2729346"/>
            <a:gd name="connsiteX9" fmla="*/ 6744194 w 7385462"/>
            <a:gd name="connsiteY9" fmla="*/ 2634343 h 2729346"/>
            <a:gd name="connsiteX10" fmla="*/ 7385462 w 7385462"/>
            <a:gd name="connsiteY10" fmla="*/ 2729346 h 2729346"/>
            <a:gd name="connsiteX0" fmla="*/ 58387 w 7385462"/>
            <a:gd name="connsiteY0" fmla="*/ 21772 h 2729346"/>
            <a:gd name="connsiteX1" fmla="*/ 355270 w 7385462"/>
            <a:gd name="connsiteY1" fmla="*/ 104899 h 2729346"/>
            <a:gd name="connsiteX2" fmla="*/ 2540329 w 7385462"/>
            <a:gd name="connsiteY2" fmla="*/ 781793 h 2729346"/>
            <a:gd name="connsiteX3" fmla="*/ 3737758 w 7385462"/>
            <a:gd name="connsiteY3" fmla="*/ 1143990 h 2729346"/>
            <a:gd name="connsiteX4" fmla="*/ 4194958 w 7385462"/>
            <a:gd name="connsiteY4" fmla="*/ 1448790 h 2729346"/>
            <a:gd name="connsiteX5" fmla="*/ 4499758 w 7385462"/>
            <a:gd name="connsiteY5" fmla="*/ 1829790 h 2729346"/>
            <a:gd name="connsiteX6" fmla="*/ 4879768 w 7385462"/>
            <a:gd name="connsiteY6" fmla="*/ 2040577 h 2729346"/>
            <a:gd name="connsiteX7" fmla="*/ 5521036 w 7385462"/>
            <a:gd name="connsiteY7" fmla="*/ 2206832 h 2729346"/>
            <a:gd name="connsiteX8" fmla="*/ 5948548 w 7385462"/>
            <a:gd name="connsiteY8" fmla="*/ 2396837 h 2729346"/>
            <a:gd name="connsiteX9" fmla="*/ 6744194 w 7385462"/>
            <a:gd name="connsiteY9" fmla="*/ 2634343 h 2729346"/>
            <a:gd name="connsiteX10" fmla="*/ 7385462 w 7385462"/>
            <a:gd name="connsiteY10" fmla="*/ 2729346 h 2729346"/>
            <a:gd name="connsiteX0" fmla="*/ 58387 w 7385462"/>
            <a:gd name="connsiteY0" fmla="*/ 21772 h 2729346"/>
            <a:gd name="connsiteX1" fmla="*/ 355270 w 7385462"/>
            <a:gd name="connsiteY1" fmla="*/ 104899 h 2729346"/>
            <a:gd name="connsiteX2" fmla="*/ 2540329 w 7385462"/>
            <a:gd name="connsiteY2" fmla="*/ 781793 h 2729346"/>
            <a:gd name="connsiteX3" fmla="*/ 3737758 w 7385462"/>
            <a:gd name="connsiteY3" fmla="*/ 1143990 h 2729346"/>
            <a:gd name="connsiteX4" fmla="*/ 4194958 w 7385462"/>
            <a:gd name="connsiteY4" fmla="*/ 1448790 h 2729346"/>
            <a:gd name="connsiteX5" fmla="*/ 4499758 w 7385462"/>
            <a:gd name="connsiteY5" fmla="*/ 1829790 h 2729346"/>
            <a:gd name="connsiteX6" fmla="*/ 4879768 w 7385462"/>
            <a:gd name="connsiteY6" fmla="*/ 2040577 h 2729346"/>
            <a:gd name="connsiteX7" fmla="*/ 5521036 w 7385462"/>
            <a:gd name="connsiteY7" fmla="*/ 2206832 h 2729346"/>
            <a:gd name="connsiteX8" fmla="*/ 5948548 w 7385462"/>
            <a:gd name="connsiteY8" fmla="*/ 2396837 h 2729346"/>
            <a:gd name="connsiteX9" fmla="*/ 6744194 w 7385462"/>
            <a:gd name="connsiteY9" fmla="*/ 2634343 h 2729346"/>
            <a:gd name="connsiteX10" fmla="*/ 7385462 w 7385462"/>
            <a:gd name="connsiteY10" fmla="*/ 2729346 h 2729346"/>
            <a:gd name="connsiteX0" fmla="*/ 58387 w 7385462"/>
            <a:gd name="connsiteY0" fmla="*/ 21772 h 2729346"/>
            <a:gd name="connsiteX1" fmla="*/ 355270 w 7385462"/>
            <a:gd name="connsiteY1" fmla="*/ 104899 h 2729346"/>
            <a:gd name="connsiteX2" fmla="*/ 2540329 w 7385462"/>
            <a:gd name="connsiteY2" fmla="*/ 781793 h 2729346"/>
            <a:gd name="connsiteX3" fmla="*/ 3737758 w 7385462"/>
            <a:gd name="connsiteY3" fmla="*/ 1143990 h 2729346"/>
            <a:gd name="connsiteX4" fmla="*/ 4194958 w 7385462"/>
            <a:gd name="connsiteY4" fmla="*/ 1448790 h 2729346"/>
            <a:gd name="connsiteX5" fmla="*/ 4499758 w 7385462"/>
            <a:gd name="connsiteY5" fmla="*/ 1829790 h 2729346"/>
            <a:gd name="connsiteX6" fmla="*/ 4879768 w 7385462"/>
            <a:gd name="connsiteY6" fmla="*/ 2040577 h 2729346"/>
            <a:gd name="connsiteX7" fmla="*/ 5521036 w 7385462"/>
            <a:gd name="connsiteY7" fmla="*/ 2206832 h 2729346"/>
            <a:gd name="connsiteX8" fmla="*/ 5947558 w 7385462"/>
            <a:gd name="connsiteY8" fmla="*/ 2363190 h 2729346"/>
            <a:gd name="connsiteX9" fmla="*/ 6744194 w 7385462"/>
            <a:gd name="connsiteY9" fmla="*/ 2634343 h 2729346"/>
            <a:gd name="connsiteX10" fmla="*/ 7385462 w 7385462"/>
            <a:gd name="connsiteY10" fmla="*/ 2729346 h 2729346"/>
            <a:gd name="connsiteX0" fmla="*/ 58387 w 7385462"/>
            <a:gd name="connsiteY0" fmla="*/ 21772 h 2729346"/>
            <a:gd name="connsiteX1" fmla="*/ 355270 w 7385462"/>
            <a:gd name="connsiteY1" fmla="*/ 104899 h 2729346"/>
            <a:gd name="connsiteX2" fmla="*/ 2540329 w 7385462"/>
            <a:gd name="connsiteY2" fmla="*/ 781793 h 2729346"/>
            <a:gd name="connsiteX3" fmla="*/ 3737758 w 7385462"/>
            <a:gd name="connsiteY3" fmla="*/ 1143990 h 2729346"/>
            <a:gd name="connsiteX4" fmla="*/ 4194958 w 7385462"/>
            <a:gd name="connsiteY4" fmla="*/ 1448790 h 2729346"/>
            <a:gd name="connsiteX5" fmla="*/ 4499758 w 7385462"/>
            <a:gd name="connsiteY5" fmla="*/ 1829790 h 2729346"/>
            <a:gd name="connsiteX6" fmla="*/ 4879768 w 7385462"/>
            <a:gd name="connsiteY6" fmla="*/ 2040577 h 2729346"/>
            <a:gd name="connsiteX7" fmla="*/ 5521036 w 7385462"/>
            <a:gd name="connsiteY7" fmla="*/ 2206832 h 2729346"/>
            <a:gd name="connsiteX8" fmla="*/ 5947558 w 7385462"/>
            <a:gd name="connsiteY8" fmla="*/ 2363190 h 2729346"/>
            <a:gd name="connsiteX9" fmla="*/ 6785758 w 7385462"/>
            <a:gd name="connsiteY9" fmla="*/ 2591790 h 2729346"/>
            <a:gd name="connsiteX10" fmla="*/ 7385462 w 7385462"/>
            <a:gd name="connsiteY10" fmla="*/ 2729346 h 2729346"/>
            <a:gd name="connsiteX0" fmla="*/ 58387 w 7385462"/>
            <a:gd name="connsiteY0" fmla="*/ 21772 h 2729346"/>
            <a:gd name="connsiteX1" fmla="*/ 355270 w 7385462"/>
            <a:gd name="connsiteY1" fmla="*/ 104899 h 2729346"/>
            <a:gd name="connsiteX2" fmla="*/ 2366158 w 7385462"/>
            <a:gd name="connsiteY2" fmla="*/ 534390 h 2729346"/>
            <a:gd name="connsiteX3" fmla="*/ 3737758 w 7385462"/>
            <a:gd name="connsiteY3" fmla="*/ 1143990 h 2729346"/>
            <a:gd name="connsiteX4" fmla="*/ 4194958 w 7385462"/>
            <a:gd name="connsiteY4" fmla="*/ 1448790 h 2729346"/>
            <a:gd name="connsiteX5" fmla="*/ 4499758 w 7385462"/>
            <a:gd name="connsiteY5" fmla="*/ 1829790 h 2729346"/>
            <a:gd name="connsiteX6" fmla="*/ 4879768 w 7385462"/>
            <a:gd name="connsiteY6" fmla="*/ 2040577 h 2729346"/>
            <a:gd name="connsiteX7" fmla="*/ 5521036 w 7385462"/>
            <a:gd name="connsiteY7" fmla="*/ 2206832 h 2729346"/>
            <a:gd name="connsiteX8" fmla="*/ 5947558 w 7385462"/>
            <a:gd name="connsiteY8" fmla="*/ 2363190 h 2729346"/>
            <a:gd name="connsiteX9" fmla="*/ 6785758 w 7385462"/>
            <a:gd name="connsiteY9" fmla="*/ 2591790 h 2729346"/>
            <a:gd name="connsiteX10" fmla="*/ 7385462 w 7385462"/>
            <a:gd name="connsiteY10" fmla="*/ 2729346 h 2729346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</a:cxnLst>
          <a:rect l="l" t="t" r="r" b="b"/>
          <a:pathLst>
            <a:path w="7385462" h="2729346">
              <a:moveTo>
                <a:pt x="58387" y="21772"/>
              </a:moveTo>
              <a:cubicBezTo>
                <a:pt x="0" y="0"/>
                <a:pt x="355270" y="104899"/>
                <a:pt x="355270" y="104899"/>
              </a:cubicBezTo>
              <a:lnTo>
                <a:pt x="2366158" y="534390"/>
              </a:lnTo>
              <a:cubicBezTo>
                <a:pt x="2930236" y="706582"/>
                <a:pt x="3432958" y="991590"/>
                <a:pt x="3737758" y="1143990"/>
              </a:cubicBezTo>
              <a:cubicBezTo>
                <a:pt x="4042558" y="1296390"/>
                <a:pt x="4067958" y="1334490"/>
                <a:pt x="4194958" y="1448790"/>
              </a:cubicBezTo>
              <a:cubicBezTo>
                <a:pt x="4321958" y="1563090"/>
                <a:pt x="4385623" y="1731159"/>
                <a:pt x="4499758" y="1829790"/>
              </a:cubicBezTo>
              <a:cubicBezTo>
                <a:pt x="4613893" y="1928421"/>
                <a:pt x="4709555" y="1977737"/>
                <a:pt x="4879768" y="2040577"/>
              </a:cubicBezTo>
              <a:cubicBezTo>
                <a:pt x="5049981" y="2103417"/>
                <a:pt x="5343071" y="2153063"/>
                <a:pt x="5521036" y="2206832"/>
              </a:cubicBezTo>
              <a:cubicBezTo>
                <a:pt x="5699001" y="2260601"/>
                <a:pt x="5736771" y="2299030"/>
                <a:pt x="5947558" y="2363190"/>
              </a:cubicBezTo>
              <a:cubicBezTo>
                <a:pt x="6158345" y="2427350"/>
                <a:pt x="6546107" y="2530764"/>
                <a:pt x="6785758" y="2591790"/>
              </a:cubicBezTo>
              <a:cubicBezTo>
                <a:pt x="7025409" y="2652816"/>
                <a:pt x="7184571" y="2709553"/>
                <a:pt x="7385462" y="2729346"/>
              </a:cubicBezTo>
            </a:path>
          </a:pathLst>
        </a:cu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0.4791</cdr:x>
      <cdr:y>0.21262</cdr:y>
    </cdr:from>
    <cdr:to>
      <cdr:x>0.91301</cdr:x>
      <cdr:y>0.61561</cdr:y>
    </cdr:to>
    <cdr:sp macro="" textlink="">
      <cdr:nvSpPr>
        <cdr:cNvPr id="4" name="Freeform 3"/>
        <cdr:cNvSpPr/>
      </cdr:nvSpPr>
      <cdr:spPr>
        <a:xfrm xmlns:a="http://schemas.openxmlformats.org/drawingml/2006/main">
          <a:off x="4343400" y="1219200"/>
          <a:ext cx="3933701" cy="2310740"/>
        </a:xfrm>
        <a:custGeom xmlns:a="http://schemas.openxmlformats.org/drawingml/2006/main">
          <a:avLst/>
          <a:gdLst>
            <a:gd name="connsiteX0" fmla="*/ 3966358 w 3966358"/>
            <a:gd name="connsiteY0" fmla="*/ 2208810 h 2218706"/>
            <a:gd name="connsiteX1" fmla="*/ 3420093 w 3966358"/>
            <a:gd name="connsiteY1" fmla="*/ 2161309 h 2218706"/>
            <a:gd name="connsiteX2" fmla="*/ 2208810 w 3966358"/>
            <a:gd name="connsiteY2" fmla="*/ 1864426 h 2218706"/>
            <a:gd name="connsiteX3" fmla="*/ 1033153 w 3966358"/>
            <a:gd name="connsiteY3" fmla="*/ 2054431 h 2218706"/>
            <a:gd name="connsiteX4" fmla="*/ 427512 w 3966358"/>
            <a:gd name="connsiteY4" fmla="*/ 1033153 h 2218706"/>
            <a:gd name="connsiteX5" fmla="*/ 0 w 3966358"/>
            <a:gd name="connsiteY5" fmla="*/ 0 h 2218706"/>
            <a:gd name="connsiteX0" fmla="*/ 3933701 w 3933701"/>
            <a:gd name="connsiteY0" fmla="*/ 2300844 h 2310740"/>
            <a:gd name="connsiteX1" fmla="*/ 3387436 w 3933701"/>
            <a:gd name="connsiteY1" fmla="*/ 2253343 h 2310740"/>
            <a:gd name="connsiteX2" fmla="*/ 2176153 w 3933701"/>
            <a:gd name="connsiteY2" fmla="*/ 1956460 h 2310740"/>
            <a:gd name="connsiteX3" fmla="*/ 1000496 w 3933701"/>
            <a:gd name="connsiteY3" fmla="*/ 2146465 h 2310740"/>
            <a:gd name="connsiteX4" fmla="*/ 394855 w 3933701"/>
            <a:gd name="connsiteY4" fmla="*/ 1125187 h 2310740"/>
            <a:gd name="connsiteX5" fmla="*/ 0 w 3933701"/>
            <a:gd name="connsiteY5" fmla="*/ 0 h 231074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3933701" h="2310740">
              <a:moveTo>
                <a:pt x="3933701" y="2300844"/>
              </a:moveTo>
              <a:cubicBezTo>
                <a:pt x="3807031" y="2305792"/>
                <a:pt x="3680361" y="2310740"/>
                <a:pt x="3387436" y="2253343"/>
              </a:cubicBezTo>
              <a:cubicBezTo>
                <a:pt x="3094511" y="2195946"/>
                <a:pt x="2573976" y="1974273"/>
                <a:pt x="2176153" y="1956460"/>
              </a:cubicBezTo>
              <a:cubicBezTo>
                <a:pt x="1778330" y="1938647"/>
                <a:pt x="1297379" y="2285011"/>
                <a:pt x="1000496" y="2146465"/>
              </a:cubicBezTo>
              <a:cubicBezTo>
                <a:pt x="703613" y="2007920"/>
                <a:pt x="561604" y="1482931"/>
                <a:pt x="394855" y="1125187"/>
              </a:cubicBezTo>
              <a:cubicBezTo>
                <a:pt x="228106" y="767443"/>
                <a:pt x="127660" y="345374"/>
                <a:pt x="0" y="0"/>
              </a:cubicBezTo>
            </a:path>
          </a:pathLst>
        </a:cu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0.54634</cdr:x>
      <cdr:y>0.26578</cdr:y>
    </cdr:from>
    <cdr:to>
      <cdr:x>0.54634</cdr:x>
      <cdr:y>0.47539</cdr:y>
    </cdr:to>
    <cdr:sp macro="" textlink="">
      <cdr:nvSpPr>
        <cdr:cNvPr id="5" name="Straight Connector 4"/>
        <cdr:cNvSpPr/>
      </cdr:nvSpPr>
      <cdr:spPr>
        <a:xfrm xmlns:a="http://schemas.openxmlformats.org/drawingml/2006/main" rot="5400000">
          <a:off x="4352033" y="2124967"/>
          <a:ext cx="1201933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0.57156</cdr:x>
      <cdr:y>0.30565</cdr:y>
    </cdr:from>
    <cdr:to>
      <cdr:x>0.57156</cdr:x>
      <cdr:y>0.34264</cdr:y>
    </cdr:to>
    <cdr:sp macro="" textlink="">
      <cdr:nvSpPr>
        <cdr:cNvPr id="6" name="Straight Connector 5"/>
        <cdr:cNvSpPr/>
      </cdr:nvSpPr>
      <cdr:spPr>
        <a:xfrm xmlns:a="http://schemas.openxmlformats.org/drawingml/2006/main" rot="5400000">
          <a:off x="5075541" y="1858659"/>
          <a:ext cx="21211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dbl" algn="ctr">
          <a:solidFill>
            <a:sysClr val="windowText" lastClr="000000"/>
          </a:solidFill>
          <a:prstDash val="sysDash"/>
          <a:tailEnd type="non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0.76488</cdr:x>
      <cdr:y>0.46512</cdr:y>
    </cdr:from>
    <cdr:to>
      <cdr:x>0.76488</cdr:x>
      <cdr:y>0.50211</cdr:y>
    </cdr:to>
    <cdr:sp macro="" textlink="">
      <cdr:nvSpPr>
        <cdr:cNvPr id="7" name="Straight Connector 6"/>
        <cdr:cNvSpPr/>
      </cdr:nvSpPr>
      <cdr:spPr>
        <a:xfrm xmlns:a="http://schemas.openxmlformats.org/drawingml/2006/main" rot="5400000">
          <a:off x="6828141" y="2773059"/>
          <a:ext cx="21211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dbl" algn="ctr">
          <a:solidFill>
            <a:sysClr val="windowText" lastClr="000000"/>
          </a:solidFill>
          <a:prstDash val="sysDash"/>
          <a:tailEnd type="non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0.6472</cdr:x>
      <cdr:y>0.41196</cdr:y>
    </cdr:from>
    <cdr:to>
      <cdr:x>0.6472</cdr:x>
      <cdr:y>0.44895</cdr:y>
    </cdr:to>
    <cdr:sp macro="" textlink="">
      <cdr:nvSpPr>
        <cdr:cNvPr id="9" name="Straight Connector 8"/>
        <cdr:cNvSpPr/>
      </cdr:nvSpPr>
      <cdr:spPr>
        <a:xfrm xmlns:a="http://schemas.openxmlformats.org/drawingml/2006/main" rot="5400000">
          <a:off x="5761341" y="2468259"/>
          <a:ext cx="21211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dbl" algn="ctr">
          <a:solidFill>
            <a:sysClr val="windowText" lastClr="000000"/>
          </a:solidFill>
          <a:prstDash val="sysDash"/>
          <a:tailEnd type="non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0.60518</cdr:x>
      <cdr:y>0.37209</cdr:y>
    </cdr:from>
    <cdr:to>
      <cdr:x>0.60518</cdr:x>
      <cdr:y>0.40909</cdr:y>
    </cdr:to>
    <cdr:sp macro="" textlink="">
      <cdr:nvSpPr>
        <cdr:cNvPr id="10" name="Straight Connector 9"/>
        <cdr:cNvSpPr/>
      </cdr:nvSpPr>
      <cdr:spPr>
        <a:xfrm xmlns:a="http://schemas.openxmlformats.org/drawingml/2006/main" rot="5400000">
          <a:off x="5380341" y="2239659"/>
          <a:ext cx="21211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dbl" algn="ctr">
          <a:solidFill>
            <a:sysClr val="windowText" lastClr="000000"/>
          </a:solidFill>
          <a:prstDash val="sysDash"/>
          <a:tailEnd type="non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0.52113</cdr:x>
      <cdr:y>0.25249</cdr:y>
    </cdr:from>
    <cdr:to>
      <cdr:x>0.52113</cdr:x>
      <cdr:y>0.28948</cdr:y>
    </cdr:to>
    <cdr:sp macro="" textlink="">
      <cdr:nvSpPr>
        <cdr:cNvPr id="12" name="Straight Connector 11"/>
        <cdr:cNvSpPr/>
      </cdr:nvSpPr>
      <cdr:spPr>
        <a:xfrm xmlns:a="http://schemas.openxmlformats.org/drawingml/2006/main" rot="5400000">
          <a:off x="4618341" y="1553859"/>
          <a:ext cx="21211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dbl" algn="ctr">
          <a:solidFill>
            <a:sysClr val="windowText" lastClr="000000"/>
          </a:solidFill>
          <a:prstDash val="sysDash"/>
          <a:tailEnd type="non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0.85734</cdr:x>
      <cdr:y>0.49169</cdr:y>
    </cdr:from>
    <cdr:to>
      <cdr:x>0.85734</cdr:x>
      <cdr:y>0.70131</cdr:y>
    </cdr:to>
    <cdr:sp macro="" textlink="">
      <cdr:nvSpPr>
        <cdr:cNvPr id="13" name="Straight Connector 12"/>
        <cdr:cNvSpPr/>
      </cdr:nvSpPr>
      <cdr:spPr>
        <a:xfrm xmlns:a="http://schemas.openxmlformats.org/drawingml/2006/main" rot="5400000">
          <a:off x="7171433" y="3420367"/>
          <a:ext cx="1201933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0.72285</cdr:x>
      <cdr:y>0.43854</cdr:y>
    </cdr:from>
    <cdr:to>
      <cdr:x>0.72285</cdr:x>
      <cdr:y>0.74419</cdr:y>
    </cdr:to>
    <cdr:sp macro="" textlink="">
      <cdr:nvSpPr>
        <cdr:cNvPr id="14" name="Straight Connector 13"/>
        <cdr:cNvSpPr/>
      </cdr:nvSpPr>
      <cdr:spPr>
        <a:xfrm xmlns:a="http://schemas.openxmlformats.org/drawingml/2006/main" rot="5400000">
          <a:off x="5676899" y="3390902"/>
          <a:ext cx="175260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0.58837</cdr:x>
      <cdr:y>0.33223</cdr:y>
    </cdr:from>
    <cdr:to>
      <cdr:x>0.58837</cdr:x>
      <cdr:y>0.54184</cdr:y>
    </cdr:to>
    <cdr:sp macro="" textlink="">
      <cdr:nvSpPr>
        <cdr:cNvPr id="15" name="Straight Connector 14"/>
        <cdr:cNvSpPr/>
      </cdr:nvSpPr>
      <cdr:spPr>
        <a:xfrm xmlns:a="http://schemas.openxmlformats.org/drawingml/2006/main" rot="5400000">
          <a:off x="4733033" y="2505967"/>
          <a:ext cx="1201933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0.85734</cdr:x>
      <cdr:y>0.49169</cdr:y>
    </cdr:from>
    <cdr:to>
      <cdr:x>0.85734</cdr:x>
      <cdr:y>0.63787</cdr:y>
    </cdr:to>
    <cdr:sp macro="" textlink="">
      <cdr:nvSpPr>
        <cdr:cNvPr id="16" name="Straight Connector 15"/>
        <cdr:cNvSpPr/>
      </cdr:nvSpPr>
      <cdr:spPr>
        <a:xfrm xmlns:a="http://schemas.openxmlformats.org/drawingml/2006/main" rot="5400000">
          <a:off x="7353299" y="3238501"/>
          <a:ext cx="83820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0.72285</cdr:x>
      <cdr:y>0.43854</cdr:y>
    </cdr:from>
    <cdr:to>
      <cdr:x>0.72285</cdr:x>
      <cdr:y>0.58472</cdr:y>
    </cdr:to>
    <cdr:sp macro="" textlink="">
      <cdr:nvSpPr>
        <cdr:cNvPr id="17" name="Straight Connector 16"/>
        <cdr:cNvSpPr/>
      </cdr:nvSpPr>
      <cdr:spPr>
        <a:xfrm xmlns:a="http://schemas.openxmlformats.org/drawingml/2006/main" rot="5400000">
          <a:off x="6134099" y="2933701"/>
          <a:ext cx="83820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0.58837</cdr:x>
      <cdr:y>0.33223</cdr:y>
    </cdr:from>
    <cdr:to>
      <cdr:x>0.58837</cdr:x>
      <cdr:y>0.47841</cdr:y>
    </cdr:to>
    <cdr:sp macro="" textlink="">
      <cdr:nvSpPr>
        <cdr:cNvPr id="18" name="Straight Connector 17"/>
        <cdr:cNvSpPr/>
      </cdr:nvSpPr>
      <cdr:spPr>
        <a:xfrm xmlns:a="http://schemas.openxmlformats.org/drawingml/2006/main" rot="5400000">
          <a:off x="4914899" y="2324101"/>
          <a:ext cx="83820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0.54634</cdr:x>
      <cdr:y>0.26578</cdr:y>
    </cdr:from>
    <cdr:to>
      <cdr:x>0.54634</cdr:x>
      <cdr:y>0.41196</cdr:y>
    </cdr:to>
    <cdr:sp macro="" textlink="">
      <cdr:nvSpPr>
        <cdr:cNvPr id="19" name="Straight Connector 18"/>
        <cdr:cNvSpPr/>
      </cdr:nvSpPr>
      <cdr:spPr>
        <a:xfrm xmlns:a="http://schemas.openxmlformats.org/drawingml/2006/main" rot="5400000">
          <a:off x="4533899" y="1943101"/>
          <a:ext cx="83820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0.15129</cdr:x>
      <cdr:y>0.31894</cdr:y>
    </cdr:from>
    <cdr:to>
      <cdr:x>0.15129</cdr:x>
      <cdr:y>0.49169</cdr:y>
    </cdr:to>
    <cdr:sp macro="" textlink="">
      <cdr:nvSpPr>
        <cdr:cNvPr id="20" name="Straight Connector 19"/>
        <cdr:cNvSpPr/>
      </cdr:nvSpPr>
      <cdr:spPr>
        <a:xfrm xmlns:a="http://schemas.openxmlformats.org/drawingml/2006/main" rot="5400000">
          <a:off x="876302" y="2324098"/>
          <a:ext cx="99059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dbl" algn="ctr">
          <a:solidFill>
            <a:sysClr val="windowText" lastClr="000000"/>
          </a:solidFill>
          <a:prstDash val="sysDash"/>
          <a:tailEnd type="non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0.54634</cdr:x>
      <cdr:y>0.26578</cdr:y>
    </cdr:from>
    <cdr:to>
      <cdr:x>0.54634</cdr:x>
      <cdr:y>0.38909</cdr:y>
    </cdr:to>
    <cdr:sp macro="" textlink="">
      <cdr:nvSpPr>
        <cdr:cNvPr id="23" name="Straight Connector 22"/>
        <cdr:cNvSpPr/>
      </cdr:nvSpPr>
      <cdr:spPr>
        <a:xfrm xmlns:a="http://schemas.openxmlformats.org/drawingml/2006/main" rot="5400000">
          <a:off x="4599470" y="1877530"/>
          <a:ext cx="70705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dbl" algn="ctr">
          <a:solidFill>
            <a:sysClr val="windowText" lastClr="000000"/>
          </a:solidFill>
          <a:prstDash val="sysDash"/>
          <a:tailEnd type="non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0.15129</cdr:x>
      <cdr:y>0.06645</cdr:y>
    </cdr:from>
    <cdr:to>
      <cdr:x>0.15129</cdr:x>
      <cdr:y>0.31894</cdr:y>
    </cdr:to>
    <cdr:sp macro="" textlink="">
      <cdr:nvSpPr>
        <cdr:cNvPr id="29" name="Straight Connector 28"/>
        <cdr:cNvSpPr/>
      </cdr:nvSpPr>
      <cdr:spPr>
        <a:xfrm xmlns:a="http://schemas.openxmlformats.org/drawingml/2006/main" rot="5400000">
          <a:off x="647699" y="1104901"/>
          <a:ext cx="144780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  <a:tailEnd type="non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0.14289</cdr:x>
      <cdr:y>0.38538</cdr:y>
    </cdr:from>
    <cdr:to>
      <cdr:x>0.15129</cdr:x>
      <cdr:y>0.39867</cdr:y>
    </cdr:to>
    <cdr:sp macro="" textlink="">
      <cdr:nvSpPr>
        <cdr:cNvPr id="30" name="Oval 29"/>
        <cdr:cNvSpPr/>
      </cdr:nvSpPr>
      <cdr:spPr>
        <a:xfrm xmlns:a="http://schemas.openxmlformats.org/drawingml/2006/main">
          <a:off x="1295400" y="2209800"/>
          <a:ext cx="76200" cy="762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0.54634</cdr:x>
      <cdr:y>0.26578</cdr:y>
    </cdr:from>
    <cdr:to>
      <cdr:x>0.54634</cdr:x>
      <cdr:y>0.34552</cdr:y>
    </cdr:to>
    <cdr:sp macro="" textlink="">
      <cdr:nvSpPr>
        <cdr:cNvPr id="34" name="Straight Connector 33"/>
        <cdr:cNvSpPr/>
      </cdr:nvSpPr>
      <cdr:spPr>
        <a:xfrm xmlns:a="http://schemas.openxmlformats.org/drawingml/2006/main" rot="5400000">
          <a:off x="4724399" y="1752601"/>
          <a:ext cx="45720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0.72285</cdr:x>
      <cdr:y>0.43854</cdr:y>
    </cdr:from>
    <cdr:to>
      <cdr:x>0.72285</cdr:x>
      <cdr:y>0.58472</cdr:y>
    </cdr:to>
    <cdr:sp macro="" textlink="">
      <cdr:nvSpPr>
        <cdr:cNvPr id="36" name="Straight Connector 35"/>
        <cdr:cNvSpPr/>
      </cdr:nvSpPr>
      <cdr:spPr>
        <a:xfrm xmlns:a="http://schemas.openxmlformats.org/drawingml/2006/main" rot="5400000">
          <a:off x="6134099" y="2933701"/>
          <a:ext cx="83820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0.72285</cdr:x>
      <cdr:y>0.43854</cdr:y>
    </cdr:from>
    <cdr:to>
      <cdr:x>0.72285</cdr:x>
      <cdr:y>0.58472</cdr:y>
    </cdr:to>
    <cdr:sp macro="" textlink="">
      <cdr:nvSpPr>
        <cdr:cNvPr id="37" name="Straight Connector 36"/>
        <cdr:cNvSpPr/>
      </cdr:nvSpPr>
      <cdr:spPr>
        <a:xfrm xmlns:a="http://schemas.openxmlformats.org/drawingml/2006/main" rot="5400000">
          <a:off x="6134099" y="2933701"/>
          <a:ext cx="83820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0.58837</cdr:x>
      <cdr:y>0.31894</cdr:y>
    </cdr:from>
    <cdr:to>
      <cdr:x>0.58837</cdr:x>
      <cdr:y>0.39867</cdr:y>
    </cdr:to>
    <cdr:sp macro="" textlink="">
      <cdr:nvSpPr>
        <cdr:cNvPr id="39" name="Straight Connector 38"/>
        <cdr:cNvSpPr/>
      </cdr:nvSpPr>
      <cdr:spPr>
        <a:xfrm xmlns:a="http://schemas.openxmlformats.org/drawingml/2006/main" rot="5400000">
          <a:off x="5105400" y="2057403"/>
          <a:ext cx="4572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0.72285</cdr:x>
      <cdr:y>0.43854</cdr:y>
    </cdr:from>
    <cdr:to>
      <cdr:x>0.72285</cdr:x>
      <cdr:y>0.50498</cdr:y>
    </cdr:to>
    <cdr:sp macro="" textlink="">
      <cdr:nvSpPr>
        <cdr:cNvPr id="40" name="Straight Connector 39"/>
        <cdr:cNvSpPr/>
      </cdr:nvSpPr>
      <cdr:spPr>
        <a:xfrm xmlns:a="http://schemas.openxmlformats.org/drawingml/2006/main" rot="5400000">
          <a:off x="6362699" y="2705101"/>
          <a:ext cx="38100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0.85734</cdr:x>
      <cdr:y>0.49169</cdr:y>
    </cdr:from>
    <cdr:to>
      <cdr:x>0.85734</cdr:x>
      <cdr:y>0.55814</cdr:y>
    </cdr:to>
    <cdr:sp macro="" textlink="">
      <cdr:nvSpPr>
        <cdr:cNvPr id="41" name="Straight Connector 40"/>
        <cdr:cNvSpPr/>
      </cdr:nvSpPr>
      <cdr:spPr>
        <a:xfrm xmlns:a="http://schemas.openxmlformats.org/drawingml/2006/main" rot="5400000">
          <a:off x="7581899" y="3009901"/>
          <a:ext cx="38100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0.72285</cdr:x>
      <cdr:y>0.43854</cdr:y>
    </cdr:from>
    <cdr:to>
      <cdr:x>0.72285</cdr:x>
      <cdr:y>0.64815</cdr:y>
    </cdr:to>
    <cdr:sp macro="" textlink="">
      <cdr:nvSpPr>
        <cdr:cNvPr id="42" name="Straight Connector 41"/>
        <cdr:cNvSpPr/>
      </cdr:nvSpPr>
      <cdr:spPr>
        <a:xfrm xmlns:a="http://schemas.openxmlformats.org/drawingml/2006/main" rot="5400000">
          <a:off x="5952233" y="3115567"/>
          <a:ext cx="1201933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0.72285</cdr:x>
      <cdr:y>0.42525</cdr:y>
    </cdr:from>
    <cdr:to>
      <cdr:x>0.72285</cdr:x>
      <cdr:y>0.74419</cdr:y>
    </cdr:to>
    <cdr:sp macro="" textlink="">
      <cdr:nvSpPr>
        <cdr:cNvPr id="43" name="Straight Connector 42"/>
        <cdr:cNvSpPr/>
      </cdr:nvSpPr>
      <cdr:spPr>
        <a:xfrm xmlns:a="http://schemas.openxmlformats.org/drawingml/2006/main" rot="5400000">
          <a:off x="5638799" y="3352803"/>
          <a:ext cx="182880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0.54634</cdr:x>
      <cdr:y>0.26578</cdr:y>
    </cdr:from>
    <cdr:to>
      <cdr:x>0.54634</cdr:x>
      <cdr:y>0.65116</cdr:y>
    </cdr:to>
    <cdr:sp macro="" textlink="">
      <cdr:nvSpPr>
        <cdr:cNvPr id="44" name="Straight Connector 43"/>
        <cdr:cNvSpPr/>
      </cdr:nvSpPr>
      <cdr:spPr>
        <a:xfrm xmlns:a="http://schemas.openxmlformats.org/drawingml/2006/main" rot="5400000">
          <a:off x="3848099" y="2628903"/>
          <a:ext cx="220980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0.27261</cdr:x>
      <cdr:y>0.61182</cdr:y>
    </cdr:from>
    <cdr:to>
      <cdr:x>0.3118</cdr:x>
      <cdr:y>0.77492</cdr:y>
    </cdr:to>
    <cdr:sp macro="" textlink="">
      <cdr:nvSpPr>
        <cdr:cNvPr id="45" name="Notched Right Arrow 44"/>
        <cdr:cNvSpPr/>
      </cdr:nvSpPr>
      <cdr:spPr>
        <a:xfrm xmlns:a="http://schemas.openxmlformats.org/drawingml/2006/main" rot="18637006">
          <a:off x="2181465" y="3798149"/>
          <a:ext cx="935225" cy="355336"/>
        </a:xfrm>
        <a:prstGeom xmlns:a="http://schemas.openxmlformats.org/drawingml/2006/main" prst="notchedRightArrow">
          <a:avLst>
            <a:gd name="adj1" fmla="val 50000"/>
            <a:gd name="adj2" fmla="val 81627"/>
          </a:avLst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0.10688</cdr:x>
      <cdr:y>0.2392</cdr:y>
    </cdr:from>
    <cdr:to>
      <cdr:x>0.92583</cdr:x>
      <cdr:y>0.54406</cdr:y>
    </cdr:to>
    <cdr:sp macro="" textlink="">
      <cdr:nvSpPr>
        <cdr:cNvPr id="46" name="Freeform 45"/>
        <cdr:cNvSpPr/>
      </cdr:nvSpPr>
      <cdr:spPr>
        <a:xfrm xmlns:a="http://schemas.openxmlformats.org/drawingml/2006/main">
          <a:off x="968991" y="1371600"/>
          <a:ext cx="7424382" cy="1748050"/>
        </a:xfrm>
        <a:custGeom xmlns:a="http://schemas.openxmlformats.org/drawingml/2006/main">
          <a:avLst/>
          <a:gdLst>
            <a:gd name="connsiteX0" fmla="*/ 0 w 7424382"/>
            <a:gd name="connsiteY0" fmla="*/ 4549 h 1683224"/>
            <a:gd name="connsiteX1" fmla="*/ 3725839 w 7424382"/>
            <a:gd name="connsiteY1" fmla="*/ 59140 h 1683224"/>
            <a:gd name="connsiteX2" fmla="*/ 4176215 w 7424382"/>
            <a:gd name="connsiteY2" fmla="*/ 359391 h 1683224"/>
            <a:gd name="connsiteX3" fmla="*/ 4585648 w 7424382"/>
            <a:gd name="connsiteY3" fmla="*/ 782472 h 1683224"/>
            <a:gd name="connsiteX4" fmla="*/ 5008728 w 7424382"/>
            <a:gd name="connsiteY4" fmla="*/ 891654 h 1683224"/>
            <a:gd name="connsiteX5" fmla="*/ 5718412 w 7424382"/>
            <a:gd name="connsiteY5" fmla="*/ 1082722 h 1683224"/>
            <a:gd name="connsiteX6" fmla="*/ 5964072 w 7424382"/>
            <a:gd name="connsiteY6" fmla="*/ 1301086 h 1683224"/>
            <a:gd name="connsiteX7" fmla="*/ 6919415 w 7424382"/>
            <a:gd name="connsiteY7" fmla="*/ 1546746 h 1683224"/>
            <a:gd name="connsiteX8" fmla="*/ 7424382 w 7424382"/>
            <a:gd name="connsiteY8" fmla="*/ 1683224 h 1683224"/>
            <a:gd name="connsiteX0" fmla="*/ 0 w 7424382"/>
            <a:gd name="connsiteY0" fmla="*/ 4850 h 1683525"/>
            <a:gd name="connsiteX1" fmla="*/ 2248662 w 7424382"/>
            <a:gd name="connsiteY1" fmla="*/ 3048 h 1683525"/>
            <a:gd name="connsiteX2" fmla="*/ 3725839 w 7424382"/>
            <a:gd name="connsiteY2" fmla="*/ 59441 h 1683525"/>
            <a:gd name="connsiteX3" fmla="*/ 4176215 w 7424382"/>
            <a:gd name="connsiteY3" fmla="*/ 359692 h 1683525"/>
            <a:gd name="connsiteX4" fmla="*/ 4585648 w 7424382"/>
            <a:gd name="connsiteY4" fmla="*/ 782773 h 1683525"/>
            <a:gd name="connsiteX5" fmla="*/ 5008728 w 7424382"/>
            <a:gd name="connsiteY5" fmla="*/ 891955 h 1683525"/>
            <a:gd name="connsiteX6" fmla="*/ 5718412 w 7424382"/>
            <a:gd name="connsiteY6" fmla="*/ 1083023 h 1683525"/>
            <a:gd name="connsiteX7" fmla="*/ 5964072 w 7424382"/>
            <a:gd name="connsiteY7" fmla="*/ 1301387 h 1683525"/>
            <a:gd name="connsiteX8" fmla="*/ 6919415 w 7424382"/>
            <a:gd name="connsiteY8" fmla="*/ 1547047 h 1683525"/>
            <a:gd name="connsiteX9" fmla="*/ 7424382 w 7424382"/>
            <a:gd name="connsiteY9" fmla="*/ 1683525 h 1683525"/>
            <a:gd name="connsiteX0" fmla="*/ 0 w 7424382"/>
            <a:gd name="connsiteY0" fmla="*/ 69375 h 1748050"/>
            <a:gd name="connsiteX1" fmla="*/ 2231409 w 7424382"/>
            <a:gd name="connsiteY1" fmla="*/ 0 h 1748050"/>
            <a:gd name="connsiteX2" fmla="*/ 3725839 w 7424382"/>
            <a:gd name="connsiteY2" fmla="*/ 123966 h 1748050"/>
            <a:gd name="connsiteX3" fmla="*/ 4176215 w 7424382"/>
            <a:gd name="connsiteY3" fmla="*/ 424217 h 1748050"/>
            <a:gd name="connsiteX4" fmla="*/ 4585648 w 7424382"/>
            <a:gd name="connsiteY4" fmla="*/ 847298 h 1748050"/>
            <a:gd name="connsiteX5" fmla="*/ 5008728 w 7424382"/>
            <a:gd name="connsiteY5" fmla="*/ 956480 h 1748050"/>
            <a:gd name="connsiteX6" fmla="*/ 5718412 w 7424382"/>
            <a:gd name="connsiteY6" fmla="*/ 1147548 h 1748050"/>
            <a:gd name="connsiteX7" fmla="*/ 5964072 w 7424382"/>
            <a:gd name="connsiteY7" fmla="*/ 1365912 h 1748050"/>
            <a:gd name="connsiteX8" fmla="*/ 6919415 w 7424382"/>
            <a:gd name="connsiteY8" fmla="*/ 1611572 h 1748050"/>
            <a:gd name="connsiteX9" fmla="*/ 7424382 w 7424382"/>
            <a:gd name="connsiteY9" fmla="*/ 1748050 h 1748050"/>
            <a:gd name="connsiteX0" fmla="*/ 0 w 7424382"/>
            <a:gd name="connsiteY0" fmla="*/ 69375 h 1748050"/>
            <a:gd name="connsiteX1" fmla="*/ 2231409 w 7424382"/>
            <a:gd name="connsiteY1" fmla="*/ 0 h 1748050"/>
            <a:gd name="connsiteX2" fmla="*/ 3725839 w 7424382"/>
            <a:gd name="connsiteY2" fmla="*/ 123966 h 1748050"/>
            <a:gd name="connsiteX3" fmla="*/ 4212609 w 7424382"/>
            <a:gd name="connsiteY3" fmla="*/ 381000 h 1748050"/>
            <a:gd name="connsiteX4" fmla="*/ 4585648 w 7424382"/>
            <a:gd name="connsiteY4" fmla="*/ 847298 h 1748050"/>
            <a:gd name="connsiteX5" fmla="*/ 5008728 w 7424382"/>
            <a:gd name="connsiteY5" fmla="*/ 956480 h 1748050"/>
            <a:gd name="connsiteX6" fmla="*/ 5718412 w 7424382"/>
            <a:gd name="connsiteY6" fmla="*/ 1147548 h 1748050"/>
            <a:gd name="connsiteX7" fmla="*/ 5964072 w 7424382"/>
            <a:gd name="connsiteY7" fmla="*/ 1365912 h 1748050"/>
            <a:gd name="connsiteX8" fmla="*/ 6919415 w 7424382"/>
            <a:gd name="connsiteY8" fmla="*/ 1611572 h 1748050"/>
            <a:gd name="connsiteX9" fmla="*/ 7424382 w 7424382"/>
            <a:gd name="connsiteY9" fmla="*/ 1748050 h 1748050"/>
            <a:gd name="connsiteX0" fmla="*/ 0 w 7424382"/>
            <a:gd name="connsiteY0" fmla="*/ 69375 h 1748050"/>
            <a:gd name="connsiteX1" fmla="*/ 2231409 w 7424382"/>
            <a:gd name="connsiteY1" fmla="*/ 0 h 1748050"/>
            <a:gd name="connsiteX2" fmla="*/ 3725839 w 7424382"/>
            <a:gd name="connsiteY2" fmla="*/ 123966 h 1748050"/>
            <a:gd name="connsiteX3" fmla="*/ 4212609 w 7424382"/>
            <a:gd name="connsiteY3" fmla="*/ 381000 h 1748050"/>
            <a:gd name="connsiteX4" fmla="*/ 4585648 w 7424382"/>
            <a:gd name="connsiteY4" fmla="*/ 847298 h 1748050"/>
            <a:gd name="connsiteX5" fmla="*/ 5008728 w 7424382"/>
            <a:gd name="connsiteY5" fmla="*/ 956480 h 1748050"/>
            <a:gd name="connsiteX6" fmla="*/ 5584209 w 7424382"/>
            <a:gd name="connsiteY6" fmla="*/ 1143000 h 1748050"/>
            <a:gd name="connsiteX7" fmla="*/ 5964072 w 7424382"/>
            <a:gd name="connsiteY7" fmla="*/ 1365912 h 1748050"/>
            <a:gd name="connsiteX8" fmla="*/ 6919415 w 7424382"/>
            <a:gd name="connsiteY8" fmla="*/ 1611572 h 1748050"/>
            <a:gd name="connsiteX9" fmla="*/ 7424382 w 7424382"/>
            <a:gd name="connsiteY9" fmla="*/ 1748050 h 1748050"/>
            <a:gd name="connsiteX0" fmla="*/ 0 w 7424382"/>
            <a:gd name="connsiteY0" fmla="*/ 69375 h 1748050"/>
            <a:gd name="connsiteX1" fmla="*/ 2231409 w 7424382"/>
            <a:gd name="connsiteY1" fmla="*/ 0 h 1748050"/>
            <a:gd name="connsiteX2" fmla="*/ 3725839 w 7424382"/>
            <a:gd name="connsiteY2" fmla="*/ 123966 h 1748050"/>
            <a:gd name="connsiteX3" fmla="*/ 4212609 w 7424382"/>
            <a:gd name="connsiteY3" fmla="*/ 381000 h 1748050"/>
            <a:gd name="connsiteX4" fmla="*/ 4585648 w 7424382"/>
            <a:gd name="connsiteY4" fmla="*/ 847298 h 1748050"/>
            <a:gd name="connsiteX5" fmla="*/ 5008728 w 7424382"/>
            <a:gd name="connsiteY5" fmla="*/ 956480 h 1748050"/>
            <a:gd name="connsiteX6" fmla="*/ 5584209 w 7424382"/>
            <a:gd name="connsiteY6" fmla="*/ 1143000 h 1748050"/>
            <a:gd name="connsiteX7" fmla="*/ 5965209 w 7424382"/>
            <a:gd name="connsiteY7" fmla="*/ 1295400 h 1748050"/>
            <a:gd name="connsiteX8" fmla="*/ 6919415 w 7424382"/>
            <a:gd name="connsiteY8" fmla="*/ 1611572 h 1748050"/>
            <a:gd name="connsiteX9" fmla="*/ 7424382 w 7424382"/>
            <a:gd name="connsiteY9" fmla="*/ 1748050 h 1748050"/>
            <a:gd name="connsiteX0" fmla="*/ 0 w 7424382"/>
            <a:gd name="connsiteY0" fmla="*/ 69375 h 1748050"/>
            <a:gd name="connsiteX1" fmla="*/ 2231409 w 7424382"/>
            <a:gd name="connsiteY1" fmla="*/ 0 h 1748050"/>
            <a:gd name="connsiteX2" fmla="*/ 3725839 w 7424382"/>
            <a:gd name="connsiteY2" fmla="*/ 123966 h 1748050"/>
            <a:gd name="connsiteX3" fmla="*/ 4212609 w 7424382"/>
            <a:gd name="connsiteY3" fmla="*/ 381000 h 1748050"/>
            <a:gd name="connsiteX4" fmla="*/ 4585648 w 7424382"/>
            <a:gd name="connsiteY4" fmla="*/ 847298 h 1748050"/>
            <a:gd name="connsiteX5" fmla="*/ 5008728 w 7424382"/>
            <a:gd name="connsiteY5" fmla="*/ 956480 h 1748050"/>
            <a:gd name="connsiteX6" fmla="*/ 5584209 w 7424382"/>
            <a:gd name="connsiteY6" fmla="*/ 1143000 h 1748050"/>
            <a:gd name="connsiteX7" fmla="*/ 5965209 w 7424382"/>
            <a:gd name="connsiteY7" fmla="*/ 1219200 h 1748050"/>
            <a:gd name="connsiteX8" fmla="*/ 6919415 w 7424382"/>
            <a:gd name="connsiteY8" fmla="*/ 1611572 h 1748050"/>
            <a:gd name="connsiteX9" fmla="*/ 7424382 w 7424382"/>
            <a:gd name="connsiteY9" fmla="*/ 1748050 h 1748050"/>
            <a:gd name="connsiteX0" fmla="*/ 0 w 7424382"/>
            <a:gd name="connsiteY0" fmla="*/ 69375 h 1748050"/>
            <a:gd name="connsiteX1" fmla="*/ 2231409 w 7424382"/>
            <a:gd name="connsiteY1" fmla="*/ 0 h 1748050"/>
            <a:gd name="connsiteX2" fmla="*/ 3725839 w 7424382"/>
            <a:gd name="connsiteY2" fmla="*/ 123966 h 1748050"/>
            <a:gd name="connsiteX3" fmla="*/ 4212609 w 7424382"/>
            <a:gd name="connsiteY3" fmla="*/ 381000 h 1748050"/>
            <a:gd name="connsiteX4" fmla="*/ 4593609 w 7424382"/>
            <a:gd name="connsiteY4" fmla="*/ 762000 h 1748050"/>
            <a:gd name="connsiteX5" fmla="*/ 5008728 w 7424382"/>
            <a:gd name="connsiteY5" fmla="*/ 956480 h 1748050"/>
            <a:gd name="connsiteX6" fmla="*/ 5584209 w 7424382"/>
            <a:gd name="connsiteY6" fmla="*/ 1143000 h 1748050"/>
            <a:gd name="connsiteX7" fmla="*/ 5965209 w 7424382"/>
            <a:gd name="connsiteY7" fmla="*/ 1219200 h 1748050"/>
            <a:gd name="connsiteX8" fmla="*/ 6919415 w 7424382"/>
            <a:gd name="connsiteY8" fmla="*/ 1611572 h 1748050"/>
            <a:gd name="connsiteX9" fmla="*/ 7424382 w 7424382"/>
            <a:gd name="connsiteY9" fmla="*/ 1748050 h 17480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</a:cxnLst>
          <a:rect l="l" t="t" r="r" b="b"/>
          <a:pathLst>
            <a:path w="7424382" h="1748050">
              <a:moveTo>
                <a:pt x="0" y="69375"/>
              </a:moveTo>
              <a:lnTo>
                <a:pt x="2231409" y="0"/>
              </a:lnTo>
              <a:cubicBezTo>
                <a:pt x="2852382" y="9098"/>
                <a:pt x="3395639" y="60466"/>
                <a:pt x="3725839" y="123966"/>
              </a:cubicBezTo>
              <a:cubicBezTo>
                <a:pt x="4056039" y="187466"/>
                <a:pt x="4067981" y="274661"/>
                <a:pt x="4212609" y="381000"/>
              </a:cubicBezTo>
              <a:cubicBezTo>
                <a:pt x="4357237" y="487339"/>
                <a:pt x="4460923" y="666087"/>
                <a:pt x="4593609" y="762000"/>
              </a:cubicBezTo>
              <a:cubicBezTo>
                <a:pt x="4726295" y="857913"/>
                <a:pt x="5008728" y="956480"/>
                <a:pt x="5008728" y="956480"/>
              </a:cubicBezTo>
              <a:cubicBezTo>
                <a:pt x="5197522" y="1006522"/>
                <a:pt x="5424796" y="1099213"/>
                <a:pt x="5584209" y="1143000"/>
              </a:cubicBezTo>
              <a:cubicBezTo>
                <a:pt x="5743622" y="1186787"/>
                <a:pt x="5742675" y="1141105"/>
                <a:pt x="5965209" y="1219200"/>
              </a:cubicBezTo>
              <a:cubicBezTo>
                <a:pt x="6187743" y="1297295"/>
                <a:pt x="6919415" y="1611572"/>
                <a:pt x="6919415" y="1611572"/>
              </a:cubicBezTo>
              <a:lnTo>
                <a:pt x="7424382" y="1748050"/>
              </a:lnTo>
            </a:path>
          </a:pathLst>
        </a:cu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0.19269</cdr:x>
      <cdr:y>0.2513</cdr:y>
    </cdr:from>
    <cdr:to>
      <cdr:x>0.22882</cdr:x>
      <cdr:y>0.49407</cdr:y>
    </cdr:to>
    <cdr:sp macro="" textlink="">
      <cdr:nvSpPr>
        <cdr:cNvPr id="47" name="Freeform 46"/>
        <cdr:cNvSpPr/>
      </cdr:nvSpPr>
      <cdr:spPr>
        <a:xfrm xmlns:a="http://schemas.openxmlformats.org/drawingml/2006/main">
          <a:off x="1746913" y="1440976"/>
          <a:ext cx="327547" cy="1392072"/>
        </a:xfrm>
        <a:custGeom xmlns:a="http://schemas.openxmlformats.org/drawingml/2006/main">
          <a:avLst/>
          <a:gdLst>
            <a:gd name="connsiteX0" fmla="*/ 0 w 327547"/>
            <a:gd name="connsiteY0" fmla="*/ 1392072 h 1392072"/>
            <a:gd name="connsiteX1" fmla="*/ 81887 w 327547"/>
            <a:gd name="connsiteY1" fmla="*/ 764275 h 1392072"/>
            <a:gd name="connsiteX2" fmla="*/ 327547 w 327547"/>
            <a:gd name="connsiteY2" fmla="*/ 0 h 139207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327547" h="1392072">
              <a:moveTo>
                <a:pt x="0" y="1392072"/>
              </a:moveTo>
              <a:cubicBezTo>
                <a:pt x="13648" y="1194179"/>
                <a:pt x="27296" y="996287"/>
                <a:pt x="81887" y="764275"/>
              </a:cubicBezTo>
              <a:cubicBezTo>
                <a:pt x="136478" y="532263"/>
                <a:pt x="232012" y="266131"/>
                <a:pt x="327547" y="0"/>
              </a:cubicBezTo>
            </a:path>
          </a:pathLst>
        </a:cu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0.2499</cdr:x>
      <cdr:y>0.40958</cdr:y>
    </cdr:from>
    <cdr:to>
      <cdr:x>0.44309</cdr:x>
      <cdr:y>0.68448</cdr:y>
    </cdr:to>
    <cdr:sp macro="" textlink="">
      <cdr:nvSpPr>
        <cdr:cNvPr id="48" name="Freeform 47"/>
        <cdr:cNvSpPr/>
      </cdr:nvSpPr>
      <cdr:spPr>
        <a:xfrm xmlns:a="http://schemas.openxmlformats.org/drawingml/2006/main">
          <a:off x="2265528" y="2348552"/>
          <a:ext cx="1751463" cy="1576317"/>
        </a:xfrm>
        <a:custGeom xmlns:a="http://schemas.openxmlformats.org/drawingml/2006/main">
          <a:avLst/>
          <a:gdLst>
            <a:gd name="connsiteX0" fmla="*/ 0 w 1751463"/>
            <a:gd name="connsiteY0" fmla="*/ 771099 h 1576317"/>
            <a:gd name="connsiteX1" fmla="*/ 586854 w 1751463"/>
            <a:gd name="connsiteY1" fmla="*/ 61415 h 1576317"/>
            <a:gd name="connsiteX2" fmla="*/ 1596788 w 1751463"/>
            <a:gd name="connsiteY2" fmla="*/ 402609 h 1576317"/>
            <a:gd name="connsiteX3" fmla="*/ 1514902 w 1751463"/>
            <a:gd name="connsiteY3" fmla="*/ 1576317 h 157631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1751463" h="1576317">
              <a:moveTo>
                <a:pt x="0" y="771099"/>
              </a:moveTo>
              <a:cubicBezTo>
                <a:pt x="160361" y="446964"/>
                <a:pt x="320723" y="122830"/>
                <a:pt x="586854" y="61415"/>
              </a:cubicBezTo>
              <a:cubicBezTo>
                <a:pt x="852985" y="0"/>
                <a:pt x="1442113" y="150125"/>
                <a:pt x="1596788" y="402609"/>
              </a:cubicBezTo>
              <a:cubicBezTo>
                <a:pt x="1751463" y="655093"/>
                <a:pt x="1530824" y="1382974"/>
                <a:pt x="1514902" y="1576317"/>
              </a:cubicBezTo>
            </a:path>
          </a:pathLst>
        </a:cu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0.49077</cdr:x>
      <cdr:y>0.25249</cdr:y>
    </cdr:from>
    <cdr:to>
      <cdr:x>0.53367</cdr:x>
      <cdr:y>0.72971</cdr:y>
    </cdr:to>
    <cdr:sp macro="" textlink="">
      <cdr:nvSpPr>
        <cdr:cNvPr id="49" name="Freeform 48"/>
        <cdr:cNvSpPr/>
      </cdr:nvSpPr>
      <cdr:spPr>
        <a:xfrm xmlns:a="http://schemas.openxmlformats.org/drawingml/2006/main">
          <a:off x="4449170" y="1447800"/>
          <a:ext cx="388962" cy="2736376"/>
        </a:xfrm>
        <a:custGeom xmlns:a="http://schemas.openxmlformats.org/drawingml/2006/main">
          <a:avLst/>
          <a:gdLst>
            <a:gd name="connsiteX0" fmla="*/ 0 w 377588"/>
            <a:gd name="connsiteY0" fmla="*/ 2674961 h 2674961"/>
            <a:gd name="connsiteX1" fmla="*/ 95534 w 377588"/>
            <a:gd name="connsiteY1" fmla="*/ 2101755 h 2674961"/>
            <a:gd name="connsiteX2" fmla="*/ 191069 w 377588"/>
            <a:gd name="connsiteY2" fmla="*/ 1651379 h 2674961"/>
            <a:gd name="connsiteX3" fmla="*/ 368490 w 377588"/>
            <a:gd name="connsiteY3" fmla="*/ 1023582 h 2674961"/>
            <a:gd name="connsiteX4" fmla="*/ 245660 w 377588"/>
            <a:gd name="connsiteY4" fmla="*/ 341194 h 2674961"/>
            <a:gd name="connsiteX5" fmla="*/ 109182 w 377588"/>
            <a:gd name="connsiteY5" fmla="*/ 0 h 2674961"/>
            <a:gd name="connsiteX0" fmla="*/ 0 w 377588"/>
            <a:gd name="connsiteY0" fmla="*/ 2736376 h 2736376"/>
            <a:gd name="connsiteX1" fmla="*/ 95534 w 377588"/>
            <a:gd name="connsiteY1" fmla="*/ 2163170 h 2736376"/>
            <a:gd name="connsiteX2" fmla="*/ 191069 w 377588"/>
            <a:gd name="connsiteY2" fmla="*/ 1712794 h 2736376"/>
            <a:gd name="connsiteX3" fmla="*/ 368490 w 377588"/>
            <a:gd name="connsiteY3" fmla="*/ 1084997 h 2736376"/>
            <a:gd name="connsiteX4" fmla="*/ 245660 w 377588"/>
            <a:gd name="connsiteY4" fmla="*/ 402609 h 2736376"/>
            <a:gd name="connsiteX5" fmla="*/ 122830 w 377588"/>
            <a:gd name="connsiteY5" fmla="*/ 0 h 2736376"/>
            <a:gd name="connsiteX0" fmla="*/ 0 w 388962"/>
            <a:gd name="connsiteY0" fmla="*/ 2736376 h 2736376"/>
            <a:gd name="connsiteX1" fmla="*/ 95534 w 388962"/>
            <a:gd name="connsiteY1" fmla="*/ 2163170 h 2736376"/>
            <a:gd name="connsiteX2" fmla="*/ 122830 w 388962"/>
            <a:gd name="connsiteY2" fmla="*/ 1676400 h 2736376"/>
            <a:gd name="connsiteX3" fmla="*/ 368490 w 388962"/>
            <a:gd name="connsiteY3" fmla="*/ 1084997 h 2736376"/>
            <a:gd name="connsiteX4" fmla="*/ 245660 w 388962"/>
            <a:gd name="connsiteY4" fmla="*/ 402609 h 2736376"/>
            <a:gd name="connsiteX5" fmla="*/ 122830 w 388962"/>
            <a:gd name="connsiteY5" fmla="*/ 0 h 2736376"/>
            <a:gd name="connsiteX0" fmla="*/ 0 w 388962"/>
            <a:gd name="connsiteY0" fmla="*/ 2736376 h 2736376"/>
            <a:gd name="connsiteX1" fmla="*/ 46630 w 388962"/>
            <a:gd name="connsiteY1" fmla="*/ 2133600 h 2736376"/>
            <a:gd name="connsiteX2" fmla="*/ 122830 w 388962"/>
            <a:gd name="connsiteY2" fmla="*/ 1676400 h 2736376"/>
            <a:gd name="connsiteX3" fmla="*/ 368490 w 388962"/>
            <a:gd name="connsiteY3" fmla="*/ 1084997 h 2736376"/>
            <a:gd name="connsiteX4" fmla="*/ 245660 w 388962"/>
            <a:gd name="connsiteY4" fmla="*/ 402609 h 2736376"/>
            <a:gd name="connsiteX5" fmla="*/ 122830 w 388962"/>
            <a:gd name="connsiteY5" fmla="*/ 0 h 2736376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388962" h="2736376">
              <a:moveTo>
                <a:pt x="0" y="2736376"/>
              </a:moveTo>
              <a:cubicBezTo>
                <a:pt x="31844" y="2535071"/>
                <a:pt x="26158" y="2310263"/>
                <a:pt x="46630" y="2133600"/>
              </a:cubicBezTo>
              <a:cubicBezTo>
                <a:pt x="67102" y="1956937"/>
                <a:pt x="69187" y="1851167"/>
                <a:pt x="122830" y="1676400"/>
              </a:cubicBezTo>
              <a:cubicBezTo>
                <a:pt x="176473" y="1501633"/>
                <a:pt x="348018" y="1297296"/>
                <a:pt x="368490" y="1084997"/>
              </a:cubicBezTo>
              <a:cubicBezTo>
                <a:pt x="388962" y="872699"/>
                <a:pt x="286603" y="583442"/>
                <a:pt x="245660" y="402609"/>
              </a:cubicBezTo>
              <a:cubicBezTo>
                <a:pt x="204717" y="221776"/>
                <a:pt x="122830" y="0"/>
                <a:pt x="122830" y="0"/>
              </a:cubicBezTo>
            </a:path>
          </a:pathLst>
        </a:cu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0.85056</cdr:x>
      <cdr:y>0.53692</cdr:y>
    </cdr:from>
    <cdr:to>
      <cdr:x>0.90927</cdr:x>
      <cdr:y>0.84633</cdr:y>
    </cdr:to>
    <cdr:sp macro="" textlink="">
      <cdr:nvSpPr>
        <cdr:cNvPr id="50" name="Freeform 49"/>
        <cdr:cNvSpPr/>
      </cdr:nvSpPr>
      <cdr:spPr>
        <a:xfrm xmlns:a="http://schemas.openxmlformats.org/drawingml/2006/main">
          <a:off x="7710985" y="3078707"/>
          <a:ext cx="532263" cy="1774209"/>
        </a:xfrm>
        <a:custGeom xmlns:a="http://schemas.openxmlformats.org/drawingml/2006/main">
          <a:avLst/>
          <a:gdLst>
            <a:gd name="connsiteX0" fmla="*/ 0 w 532263"/>
            <a:gd name="connsiteY0" fmla="*/ 1774209 h 1774209"/>
            <a:gd name="connsiteX1" fmla="*/ 81887 w 532263"/>
            <a:gd name="connsiteY1" fmla="*/ 1132765 h 1774209"/>
            <a:gd name="connsiteX2" fmla="*/ 163773 w 532263"/>
            <a:gd name="connsiteY2" fmla="*/ 641445 h 1774209"/>
            <a:gd name="connsiteX3" fmla="*/ 395785 w 532263"/>
            <a:gd name="connsiteY3" fmla="*/ 204717 h 1774209"/>
            <a:gd name="connsiteX4" fmla="*/ 532263 w 532263"/>
            <a:gd name="connsiteY4" fmla="*/ 0 h 177420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532263" h="1774209">
              <a:moveTo>
                <a:pt x="0" y="1774209"/>
              </a:moveTo>
              <a:cubicBezTo>
                <a:pt x="27296" y="1547884"/>
                <a:pt x="54592" y="1321559"/>
                <a:pt x="81887" y="1132765"/>
              </a:cubicBezTo>
              <a:cubicBezTo>
                <a:pt x="109182" y="943971"/>
                <a:pt x="111457" y="796120"/>
                <a:pt x="163773" y="641445"/>
              </a:cubicBezTo>
              <a:cubicBezTo>
                <a:pt x="216089" y="486770"/>
                <a:pt x="334370" y="311625"/>
                <a:pt x="395785" y="204717"/>
              </a:cubicBezTo>
              <a:cubicBezTo>
                <a:pt x="457200" y="97810"/>
                <a:pt x="494731" y="48905"/>
                <a:pt x="532263" y="0"/>
              </a:cubicBezTo>
            </a:path>
          </a:pathLst>
        </a:cu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0.64884</cdr:x>
      <cdr:y>0.41315</cdr:y>
    </cdr:from>
    <cdr:to>
      <cdr:x>0.73766</cdr:x>
      <cdr:y>0.75351</cdr:y>
    </cdr:to>
    <cdr:sp macro="" textlink="">
      <cdr:nvSpPr>
        <cdr:cNvPr id="51" name="Freeform 50"/>
        <cdr:cNvSpPr/>
      </cdr:nvSpPr>
      <cdr:spPr>
        <a:xfrm xmlns:a="http://schemas.openxmlformats.org/drawingml/2006/main">
          <a:off x="5882185" y="2369024"/>
          <a:ext cx="805218" cy="1951630"/>
        </a:xfrm>
        <a:custGeom xmlns:a="http://schemas.openxmlformats.org/drawingml/2006/main">
          <a:avLst/>
          <a:gdLst>
            <a:gd name="connsiteX0" fmla="*/ 750627 w 805218"/>
            <a:gd name="connsiteY0" fmla="*/ 1951630 h 1951630"/>
            <a:gd name="connsiteX1" fmla="*/ 777922 w 805218"/>
            <a:gd name="connsiteY1" fmla="*/ 1296537 h 1951630"/>
            <a:gd name="connsiteX2" fmla="*/ 764275 w 805218"/>
            <a:gd name="connsiteY2" fmla="*/ 777922 h 1951630"/>
            <a:gd name="connsiteX3" fmla="*/ 750627 w 805218"/>
            <a:gd name="connsiteY3" fmla="*/ 409433 h 1951630"/>
            <a:gd name="connsiteX4" fmla="*/ 436728 w 805218"/>
            <a:gd name="connsiteY4" fmla="*/ 204716 h 1951630"/>
            <a:gd name="connsiteX5" fmla="*/ 0 w 805218"/>
            <a:gd name="connsiteY5" fmla="*/ 0 h 195163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805218" h="1951630">
              <a:moveTo>
                <a:pt x="750627" y="1951630"/>
              </a:moveTo>
              <a:cubicBezTo>
                <a:pt x="763137" y="1721892"/>
                <a:pt x="775647" y="1492155"/>
                <a:pt x="777922" y="1296537"/>
              </a:cubicBezTo>
              <a:cubicBezTo>
                <a:pt x="780197" y="1100919"/>
                <a:pt x="768824" y="925773"/>
                <a:pt x="764275" y="777922"/>
              </a:cubicBezTo>
              <a:cubicBezTo>
                <a:pt x="759726" y="630071"/>
                <a:pt x="805218" y="504967"/>
                <a:pt x="750627" y="409433"/>
              </a:cubicBezTo>
              <a:cubicBezTo>
                <a:pt x="696036" y="313899"/>
                <a:pt x="561832" y="272955"/>
                <a:pt x="436728" y="204716"/>
              </a:cubicBezTo>
              <a:cubicBezTo>
                <a:pt x="311624" y="136477"/>
                <a:pt x="155812" y="68238"/>
                <a:pt x="0" y="0"/>
              </a:cubicBezTo>
            </a:path>
          </a:pathLst>
        </a:cu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0.57129</cdr:x>
      <cdr:y>0.30337</cdr:y>
    </cdr:from>
    <cdr:to>
      <cdr:x>0.6886</cdr:x>
      <cdr:y>0.74161</cdr:y>
    </cdr:to>
    <cdr:sp macro="" textlink="">
      <cdr:nvSpPr>
        <cdr:cNvPr id="52" name="Freeform 51"/>
        <cdr:cNvSpPr/>
      </cdr:nvSpPr>
      <cdr:spPr>
        <a:xfrm xmlns:a="http://schemas.openxmlformats.org/drawingml/2006/main">
          <a:off x="5179135" y="1739521"/>
          <a:ext cx="1063577" cy="2512894"/>
        </a:xfrm>
        <a:custGeom xmlns:a="http://schemas.openxmlformats.org/drawingml/2006/main">
          <a:avLst/>
          <a:gdLst>
            <a:gd name="connsiteX0" fmla="*/ 1032680 w 1098645"/>
            <a:gd name="connsiteY0" fmla="*/ 2520286 h 2520286"/>
            <a:gd name="connsiteX1" fmla="*/ 1019033 w 1098645"/>
            <a:gd name="connsiteY1" fmla="*/ 1496704 h 2520286"/>
            <a:gd name="connsiteX2" fmla="*/ 555009 w 1098645"/>
            <a:gd name="connsiteY2" fmla="*/ 1360226 h 2520286"/>
            <a:gd name="connsiteX3" fmla="*/ 90985 w 1098645"/>
            <a:gd name="connsiteY3" fmla="*/ 1523999 h 2520286"/>
            <a:gd name="connsiteX4" fmla="*/ 9098 w 1098645"/>
            <a:gd name="connsiteY4" fmla="*/ 896202 h 2520286"/>
            <a:gd name="connsiteX5" fmla="*/ 36394 w 1098645"/>
            <a:gd name="connsiteY5" fmla="*/ 445826 h 2520286"/>
            <a:gd name="connsiteX6" fmla="*/ 22746 w 1098645"/>
            <a:gd name="connsiteY6" fmla="*/ 63689 h 2520286"/>
            <a:gd name="connsiteX7" fmla="*/ 36394 w 1098645"/>
            <a:gd name="connsiteY7" fmla="*/ 63689 h 2520286"/>
            <a:gd name="connsiteX8" fmla="*/ 9098 w 1098645"/>
            <a:gd name="connsiteY8" fmla="*/ 36393 h 2520286"/>
            <a:gd name="connsiteX0" fmla="*/ 1032680 w 1098645"/>
            <a:gd name="connsiteY0" fmla="*/ 2512894 h 2512894"/>
            <a:gd name="connsiteX1" fmla="*/ 1019033 w 1098645"/>
            <a:gd name="connsiteY1" fmla="*/ 1489312 h 2512894"/>
            <a:gd name="connsiteX2" fmla="*/ 555009 w 1098645"/>
            <a:gd name="connsiteY2" fmla="*/ 1352834 h 2512894"/>
            <a:gd name="connsiteX3" fmla="*/ 90985 w 1098645"/>
            <a:gd name="connsiteY3" fmla="*/ 1516607 h 2512894"/>
            <a:gd name="connsiteX4" fmla="*/ 9098 w 1098645"/>
            <a:gd name="connsiteY4" fmla="*/ 888810 h 2512894"/>
            <a:gd name="connsiteX5" fmla="*/ 80749 w 1098645"/>
            <a:gd name="connsiteY5" fmla="*/ 394079 h 2512894"/>
            <a:gd name="connsiteX6" fmla="*/ 22746 w 1098645"/>
            <a:gd name="connsiteY6" fmla="*/ 56297 h 2512894"/>
            <a:gd name="connsiteX7" fmla="*/ 36394 w 1098645"/>
            <a:gd name="connsiteY7" fmla="*/ 56297 h 2512894"/>
            <a:gd name="connsiteX8" fmla="*/ 9098 w 1098645"/>
            <a:gd name="connsiteY8" fmla="*/ 29001 h 2512894"/>
            <a:gd name="connsiteX0" fmla="*/ 1023582 w 1089547"/>
            <a:gd name="connsiteY0" fmla="*/ 2512894 h 2512894"/>
            <a:gd name="connsiteX1" fmla="*/ 1009935 w 1089547"/>
            <a:gd name="connsiteY1" fmla="*/ 1489312 h 2512894"/>
            <a:gd name="connsiteX2" fmla="*/ 545911 w 1089547"/>
            <a:gd name="connsiteY2" fmla="*/ 1352834 h 2512894"/>
            <a:gd name="connsiteX3" fmla="*/ 81887 w 1089547"/>
            <a:gd name="connsiteY3" fmla="*/ 1516607 h 2512894"/>
            <a:gd name="connsiteX4" fmla="*/ 71651 w 1089547"/>
            <a:gd name="connsiteY4" fmla="*/ 851279 h 2512894"/>
            <a:gd name="connsiteX5" fmla="*/ 71651 w 1089547"/>
            <a:gd name="connsiteY5" fmla="*/ 394079 h 2512894"/>
            <a:gd name="connsiteX6" fmla="*/ 13648 w 1089547"/>
            <a:gd name="connsiteY6" fmla="*/ 56297 h 2512894"/>
            <a:gd name="connsiteX7" fmla="*/ 27296 w 1089547"/>
            <a:gd name="connsiteY7" fmla="*/ 56297 h 2512894"/>
            <a:gd name="connsiteX8" fmla="*/ 0 w 1089547"/>
            <a:gd name="connsiteY8" fmla="*/ 29001 h 2512894"/>
            <a:gd name="connsiteX0" fmla="*/ 1030595 w 1086703"/>
            <a:gd name="connsiteY0" fmla="*/ 2512894 h 2512894"/>
            <a:gd name="connsiteX1" fmla="*/ 1016948 w 1086703"/>
            <a:gd name="connsiteY1" fmla="*/ 1489312 h 2512894"/>
            <a:gd name="connsiteX2" fmla="*/ 612064 w 1086703"/>
            <a:gd name="connsiteY2" fmla="*/ 1384679 h 2512894"/>
            <a:gd name="connsiteX3" fmla="*/ 88900 w 1086703"/>
            <a:gd name="connsiteY3" fmla="*/ 1516607 h 2512894"/>
            <a:gd name="connsiteX4" fmla="*/ 78664 w 1086703"/>
            <a:gd name="connsiteY4" fmla="*/ 851279 h 2512894"/>
            <a:gd name="connsiteX5" fmla="*/ 78664 w 1086703"/>
            <a:gd name="connsiteY5" fmla="*/ 394079 h 2512894"/>
            <a:gd name="connsiteX6" fmla="*/ 20661 w 1086703"/>
            <a:gd name="connsiteY6" fmla="*/ 56297 h 2512894"/>
            <a:gd name="connsiteX7" fmla="*/ 34309 w 1086703"/>
            <a:gd name="connsiteY7" fmla="*/ 56297 h 2512894"/>
            <a:gd name="connsiteX8" fmla="*/ 7013 w 1086703"/>
            <a:gd name="connsiteY8" fmla="*/ 29001 h 2512894"/>
            <a:gd name="connsiteX0" fmla="*/ 1030595 w 1086703"/>
            <a:gd name="connsiteY0" fmla="*/ 2512894 h 2512894"/>
            <a:gd name="connsiteX1" fmla="*/ 1016948 w 1086703"/>
            <a:gd name="connsiteY1" fmla="*/ 1489312 h 2512894"/>
            <a:gd name="connsiteX2" fmla="*/ 612065 w 1086703"/>
            <a:gd name="connsiteY2" fmla="*/ 1460879 h 2512894"/>
            <a:gd name="connsiteX3" fmla="*/ 88900 w 1086703"/>
            <a:gd name="connsiteY3" fmla="*/ 1516607 h 2512894"/>
            <a:gd name="connsiteX4" fmla="*/ 78664 w 1086703"/>
            <a:gd name="connsiteY4" fmla="*/ 851279 h 2512894"/>
            <a:gd name="connsiteX5" fmla="*/ 78664 w 1086703"/>
            <a:gd name="connsiteY5" fmla="*/ 394079 h 2512894"/>
            <a:gd name="connsiteX6" fmla="*/ 20661 w 1086703"/>
            <a:gd name="connsiteY6" fmla="*/ 56297 h 2512894"/>
            <a:gd name="connsiteX7" fmla="*/ 34309 w 1086703"/>
            <a:gd name="connsiteY7" fmla="*/ 56297 h 2512894"/>
            <a:gd name="connsiteX8" fmla="*/ 7013 w 1086703"/>
            <a:gd name="connsiteY8" fmla="*/ 29001 h 2512894"/>
            <a:gd name="connsiteX0" fmla="*/ 1030595 w 1063577"/>
            <a:gd name="connsiteY0" fmla="*/ 2512894 h 2512894"/>
            <a:gd name="connsiteX1" fmla="*/ 993065 w 1063577"/>
            <a:gd name="connsiteY1" fmla="*/ 1613279 h 2512894"/>
            <a:gd name="connsiteX2" fmla="*/ 612065 w 1063577"/>
            <a:gd name="connsiteY2" fmla="*/ 1460879 h 2512894"/>
            <a:gd name="connsiteX3" fmla="*/ 88900 w 1063577"/>
            <a:gd name="connsiteY3" fmla="*/ 1516607 h 2512894"/>
            <a:gd name="connsiteX4" fmla="*/ 78664 w 1063577"/>
            <a:gd name="connsiteY4" fmla="*/ 851279 h 2512894"/>
            <a:gd name="connsiteX5" fmla="*/ 78664 w 1063577"/>
            <a:gd name="connsiteY5" fmla="*/ 394079 h 2512894"/>
            <a:gd name="connsiteX6" fmla="*/ 20661 w 1063577"/>
            <a:gd name="connsiteY6" fmla="*/ 56297 h 2512894"/>
            <a:gd name="connsiteX7" fmla="*/ 34309 w 1063577"/>
            <a:gd name="connsiteY7" fmla="*/ 56297 h 2512894"/>
            <a:gd name="connsiteX8" fmla="*/ 7013 w 1063577"/>
            <a:gd name="connsiteY8" fmla="*/ 29001 h 2512894"/>
            <a:gd name="connsiteX0" fmla="*/ 1030595 w 1063577"/>
            <a:gd name="connsiteY0" fmla="*/ 2512894 h 2512894"/>
            <a:gd name="connsiteX1" fmla="*/ 993065 w 1063577"/>
            <a:gd name="connsiteY1" fmla="*/ 1613279 h 2512894"/>
            <a:gd name="connsiteX2" fmla="*/ 612065 w 1063577"/>
            <a:gd name="connsiteY2" fmla="*/ 1460879 h 2512894"/>
            <a:gd name="connsiteX3" fmla="*/ 88900 w 1063577"/>
            <a:gd name="connsiteY3" fmla="*/ 1516607 h 2512894"/>
            <a:gd name="connsiteX4" fmla="*/ 78664 w 1063577"/>
            <a:gd name="connsiteY4" fmla="*/ 851279 h 2512894"/>
            <a:gd name="connsiteX5" fmla="*/ 78664 w 1063577"/>
            <a:gd name="connsiteY5" fmla="*/ 394079 h 2512894"/>
            <a:gd name="connsiteX6" fmla="*/ 20661 w 1063577"/>
            <a:gd name="connsiteY6" fmla="*/ 56297 h 2512894"/>
            <a:gd name="connsiteX7" fmla="*/ 34309 w 1063577"/>
            <a:gd name="connsiteY7" fmla="*/ 56297 h 251289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1063577" h="2512894">
              <a:moveTo>
                <a:pt x="1030595" y="2512894"/>
              </a:moveTo>
              <a:cubicBezTo>
                <a:pt x="1063577" y="2097774"/>
                <a:pt x="1062820" y="1788615"/>
                <a:pt x="993065" y="1613279"/>
              </a:cubicBezTo>
              <a:cubicBezTo>
                <a:pt x="923310" y="1437943"/>
                <a:pt x="762759" y="1476991"/>
                <a:pt x="612065" y="1460879"/>
              </a:cubicBezTo>
              <a:cubicBezTo>
                <a:pt x="461371" y="1444767"/>
                <a:pt x="177800" y="1618207"/>
                <a:pt x="88900" y="1516607"/>
              </a:cubicBezTo>
              <a:cubicBezTo>
                <a:pt x="0" y="1415007"/>
                <a:pt x="80370" y="1038367"/>
                <a:pt x="78664" y="851279"/>
              </a:cubicBezTo>
              <a:cubicBezTo>
                <a:pt x="76958" y="664191"/>
                <a:pt x="88331" y="526576"/>
                <a:pt x="78664" y="394079"/>
              </a:cubicBezTo>
              <a:cubicBezTo>
                <a:pt x="68997" y="261582"/>
                <a:pt x="28053" y="112594"/>
                <a:pt x="20661" y="56297"/>
              </a:cubicBezTo>
              <a:cubicBezTo>
                <a:pt x="13269" y="0"/>
                <a:pt x="36584" y="60846"/>
                <a:pt x="34309" y="56297"/>
              </a:cubicBezTo>
            </a:path>
          </a:pathLst>
        </a:cu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0.3194</cdr:x>
      <cdr:y>0.22591</cdr:y>
    </cdr:from>
    <cdr:to>
      <cdr:x>0.33621</cdr:x>
      <cdr:y>0.2392</cdr:y>
    </cdr:to>
    <cdr:sp macro="" textlink="">
      <cdr:nvSpPr>
        <cdr:cNvPr id="53" name="Isosceles Triangle 52"/>
        <cdr:cNvSpPr/>
      </cdr:nvSpPr>
      <cdr:spPr>
        <a:xfrm xmlns:a="http://schemas.openxmlformats.org/drawingml/2006/main" rot="10800000">
          <a:off x="2895600" y="1295400"/>
          <a:ext cx="152400" cy="76200"/>
        </a:xfrm>
        <a:prstGeom xmlns:a="http://schemas.openxmlformats.org/drawingml/2006/main" prst="triangl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0.83212</cdr:x>
      <cdr:y>0.51827</cdr:y>
    </cdr:from>
    <cdr:to>
      <cdr:x>0.89083</cdr:x>
      <cdr:y>0.82769</cdr:y>
    </cdr:to>
    <cdr:sp macro="" textlink="">
      <cdr:nvSpPr>
        <cdr:cNvPr id="54" name="Freeform 53"/>
        <cdr:cNvSpPr/>
      </cdr:nvSpPr>
      <cdr:spPr>
        <a:xfrm xmlns:a="http://schemas.openxmlformats.org/drawingml/2006/main">
          <a:off x="7543800" y="2971800"/>
          <a:ext cx="532263" cy="1774209"/>
        </a:xfrm>
        <a:custGeom xmlns:a="http://schemas.openxmlformats.org/drawingml/2006/main">
          <a:avLst/>
          <a:gdLst>
            <a:gd name="connsiteX0" fmla="*/ 0 w 532263"/>
            <a:gd name="connsiteY0" fmla="*/ 1774209 h 1774209"/>
            <a:gd name="connsiteX1" fmla="*/ 81887 w 532263"/>
            <a:gd name="connsiteY1" fmla="*/ 1132765 h 1774209"/>
            <a:gd name="connsiteX2" fmla="*/ 163773 w 532263"/>
            <a:gd name="connsiteY2" fmla="*/ 641445 h 1774209"/>
            <a:gd name="connsiteX3" fmla="*/ 395785 w 532263"/>
            <a:gd name="connsiteY3" fmla="*/ 204717 h 1774209"/>
            <a:gd name="connsiteX4" fmla="*/ 532263 w 532263"/>
            <a:gd name="connsiteY4" fmla="*/ 0 h 177420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532263" h="1774209">
              <a:moveTo>
                <a:pt x="0" y="1774209"/>
              </a:moveTo>
              <a:cubicBezTo>
                <a:pt x="27296" y="1547884"/>
                <a:pt x="54592" y="1321559"/>
                <a:pt x="81887" y="1132765"/>
              </a:cubicBezTo>
              <a:cubicBezTo>
                <a:pt x="109182" y="943971"/>
                <a:pt x="111457" y="796120"/>
                <a:pt x="163773" y="641445"/>
              </a:cubicBezTo>
              <a:cubicBezTo>
                <a:pt x="216089" y="486770"/>
                <a:pt x="334370" y="311625"/>
                <a:pt x="395785" y="204717"/>
              </a:cubicBezTo>
              <a:cubicBezTo>
                <a:pt x="457200" y="97810"/>
                <a:pt x="494731" y="48905"/>
                <a:pt x="532263" y="0"/>
              </a:cubicBezTo>
            </a:path>
          </a:pathLst>
        </a:cu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0.8069</cdr:x>
      <cdr:y>0.49169</cdr:y>
    </cdr:from>
    <cdr:to>
      <cdr:x>0.83352</cdr:x>
      <cdr:y>0.81063</cdr:y>
    </cdr:to>
    <cdr:sp macro="" textlink="">
      <cdr:nvSpPr>
        <cdr:cNvPr id="55" name="Freeform 54"/>
        <cdr:cNvSpPr/>
      </cdr:nvSpPr>
      <cdr:spPr>
        <a:xfrm xmlns:a="http://schemas.openxmlformats.org/drawingml/2006/main">
          <a:off x="7315200" y="2819401"/>
          <a:ext cx="241300" cy="1828800"/>
        </a:xfrm>
        <a:custGeom xmlns:a="http://schemas.openxmlformats.org/drawingml/2006/main">
          <a:avLst/>
          <a:gdLst>
            <a:gd name="connsiteX0" fmla="*/ 0 w 532263"/>
            <a:gd name="connsiteY0" fmla="*/ 1774209 h 1774209"/>
            <a:gd name="connsiteX1" fmla="*/ 81887 w 532263"/>
            <a:gd name="connsiteY1" fmla="*/ 1132765 h 1774209"/>
            <a:gd name="connsiteX2" fmla="*/ 163773 w 532263"/>
            <a:gd name="connsiteY2" fmla="*/ 641445 h 1774209"/>
            <a:gd name="connsiteX3" fmla="*/ 395785 w 532263"/>
            <a:gd name="connsiteY3" fmla="*/ 204717 h 1774209"/>
            <a:gd name="connsiteX4" fmla="*/ 532263 w 532263"/>
            <a:gd name="connsiteY4" fmla="*/ 0 h 1774209"/>
            <a:gd name="connsiteX0" fmla="*/ 0 w 397681"/>
            <a:gd name="connsiteY0" fmla="*/ 1774209 h 1774209"/>
            <a:gd name="connsiteX1" fmla="*/ 81887 w 397681"/>
            <a:gd name="connsiteY1" fmla="*/ 1132765 h 1774209"/>
            <a:gd name="connsiteX2" fmla="*/ 163773 w 397681"/>
            <a:gd name="connsiteY2" fmla="*/ 641445 h 1774209"/>
            <a:gd name="connsiteX3" fmla="*/ 395785 w 397681"/>
            <a:gd name="connsiteY3" fmla="*/ 204717 h 1774209"/>
            <a:gd name="connsiteX4" fmla="*/ 152400 w 397681"/>
            <a:gd name="connsiteY4" fmla="*/ 0 h 1774209"/>
            <a:gd name="connsiteX0" fmla="*/ 0 w 230496"/>
            <a:gd name="connsiteY0" fmla="*/ 1774209 h 1774209"/>
            <a:gd name="connsiteX1" fmla="*/ 81887 w 230496"/>
            <a:gd name="connsiteY1" fmla="*/ 1132765 h 1774209"/>
            <a:gd name="connsiteX2" fmla="*/ 163773 w 230496"/>
            <a:gd name="connsiteY2" fmla="*/ 641445 h 1774209"/>
            <a:gd name="connsiteX3" fmla="*/ 228600 w 230496"/>
            <a:gd name="connsiteY3" fmla="*/ 304800 h 1774209"/>
            <a:gd name="connsiteX4" fmla="*/ 152400 w 230496"/>
            <a:gd name="connsiteY4" fmla="*/ 0 h 1774209"/>
            <a:gd name="connsiteX0" fmla="*/ 0 w 306696"/>
            <a:gd name="connsiteY0" fmla="*/ 1774209 h 1774209"/>
            <a:gd name="connsiteX1" fmla="*/ 81887 w 306696"/>
            <a:gd name="connsiteY1" fmla="*/ 1132765 h 1774209"/>
            <a:gd name="connsiteX2" fmla="*/ 163773 w 306696"/>
            <a:gd name="connsiteY2" fmla="*/ 641445 h 1774209"/>
            <a:gd name="connsiteX3" fmla="*/ 304800 w 306696"/>
            <a:gd name="connsiteY3" fmla="*/ 304800 h 1774209"/>
            <a:gd name="connsiteX4" fmla="*/ 152400 w 306696"/>
            <a:gd name="connsiteY4" fmla="*/ 0 h 1774209"/>
            <a:gd name="connsiteX0" fmla="*/ 0 w 341952"/>
            <a:gd name="connsiteY0" fmla="*/ 1774209 h 1774209"/>
            <a:gd name="connsiteX1" fmla="*/ 81887 w 341952"/>
            <a:gd name="connsiteY1" fmla="*/ 1132765 h 1774209"/>
            <a:gd name="connsiteX2" fmla="*/ 304800 w 341952"/>
            <a:gd name="connsiteY2" fmla="*/ 609600 h 1774209"/>
            <a:gd name="connsiteX3" fmla="*/ 304800 w 341952"/>
            <a:gd name="connsiteY3" fmla="*/ 304800 h 1774209"/>
            <a:gd name="connsiteX4" fmla="*/ 152400 w 341952"/>
            <a:gd name="connsiteY4" fmla="*/ 0 h 1774209"/>
            <a:gd name="connsiteX0" fmla="*/ 0 w 330200"/>
            <a:gd name="connsiteY0" fmla="*/ 1774209 h 1774209"/>
            <a:gd name="connsiteX1" fmla="*/ 152400 w 330200"/>
            <a:gd name="connsiteY1" fmla="*/ 1143000 h 1774209"/>
            <a:gd name="connsiteX2" fmla="*/ 304800 w 330200"/>
            <a:gd name="connsiteY2" fmla="*/ 609600 h 1774209"/>
            <a:gd name="connsiteX3" fmla="*/ 304800 w 330200"/>
            <a:gd name="connsiteY3" fmla="*/ 304800 h 1774209"/>
            <a:gd name="connsiteX4" fmla="*/ 152400 w 330200"/>
            <a:gd name="connsiteY4" fmla="*/ 0 h 1774209"/>
            <a:gd name="connsiteX0" fmla="*/ 0 w 254000"/>
            <a:gd name="connsiteY0" fmla="*/ 1828800 h 1828800"/>
            <a:gd name="connsiteX1" fmla="*/ 76200 w 254000"/>
            <a:gd name="connsiteY1" fmla="*/ 1143000 h 1828800"/>
            <a:gd name="connsiteX2" fmla="*/ 228600 w 254000"/>
            <a:gd name="connsiteY2" fmla="*/ 609600 h 1828800"/>
            <a:gd name="connsiteX3" fmla="*/ 228600 w 254000"/>
            <a:gd name="connsiteY3" fmla="*/ 304800 h 1828800"/>
            <a:gd name="connsiteX4" fmla="*/ 76200 w 254000"/>
            <a:gd name="connsiteY4" fmla="*/ 0 h 1828800"/>
            <a:gd name="connsiteX0" fmla="*/ 0 w 241300"/>
            <a:gd name="connsiteY0" fmla="*/ 1828800 h 1828800"/>
            <a:gd name="connsiteX1" fmla="*/ 152400 w 241300"/>
            <a:gd name="connsiteY1" fmla="*/ 1066799 h 1828800"/>
            <a:gd name="connsiteX2" fmla="*/ 228600 w 241300"/>
            <a:gd name="connsiteY2" fmla="*/ 609600 h 1828800"/>
            <a:gd name="connsiteX3" fmla="*/ 228600 w 241300"/>
            <a:gd name="connsiteY3" fmla="*/ 304800 h 1828800"/>
            <a:gd name="connsiteX4" fmla="*/ 76200 w 241300"/>
            <a:gd name="connsiteY4" fmla="*/ 0 h 1828800"/>
            <a:gd name="connsiteX0" fmla="*/ 25400 w 266700"/>
            <a:gd name="connsiteY0" fmla="*/ 1828800 h 1879599"/>
            <a:gd name="connsiteX1" fmla="*/ 25400 w 266700"/>
            <a:gd name="connsiteY1" fmla="*/ 1752599 h 1879599"/>
            <a:gd name="connsiteX2" fmla="*/ 177800 w 266700"/>
            <a:gd name="connsiteY2" fmla="*/ 1066799 h 1879599"/>
            <a:gd name="connsiteX3" fmla="*/ 254000 w 266700"/>
            <a:gd name="connsiteY3" fmla="*/ 609600 h 1879599"/>
            <a:gd name="connsiteX4" fmla="*/ 254000 w 266700"/>
            <a:gd name="connsiteY4" fmla="*/ 304800 h 1879599"/>
            <a:gd name="connsiteX5" fmla="*/ 101600 w 266700"/>
            <a:gd name="connsiteY5" fmla="*/ 0 h 1879599"/>
            <a:gd name="connsiteX0" fmla="*/ 25400 w 266700"/>
            <a:gd name="connsiteY0" fmla="*/ 1828800 h 1879599"/>
            <a:gd name="connsiteX1" fmla="*/ 25400 w 266700"/>
            <a:gd name="connsiteY1" fmla="*/ 1752599 h 1879599"/>
            <a:gd name="connsiteX2" fmla="*/ 77158 w 266700"/>
            <a:gd name="connsiteY2" fmla="*/ 1466490 h 1879599"/>
            <a:gd name="connsiteX3" fmla="*/ 177800 w 266700"/>
            <a:gd name="connsiteY3" fmla="*/ 1066799 h 1879599"/>
            <a:gd name="connsiteX4" fmla="*/ 254000 w 266700"/>
            <a:gd name="connsiteY4" fmla="*/ 609600 h 1879599"/>
            <a:gd name="connsiteX5" fmla="*/ 254000 w 266700"/>
            <a:gd name="connsiteY5" fmla="*/ 304800 h 1879599"/>
            <a:gd name="connsiteX6" fmla="*/ 101600 w 266700"/>
            <a:gd name="connsiteY6" fmla="*/ 0 h 1879599"/>
            <a:gd name="connsiteX0" fmla="*/ 25400 w 266700"/>
            <a:gd name="connsiteY0" fmla="*/ 1828800 h 1879599"/>
            <a:gd name="connsiteX1" fmla="*/ 25400 w 266700"/>
            <a:gd name="connsiteY1" fmla="*/ 1752599 h 1879599"/>
            <a:gd name="connsiteX2" fmla="*/ 101600 w 266700"/>
            <a:gd name="connsiteY2" fmla="*/ 1523999 h 1879599"/>
            <a:gd name="connsiteX3" fmla="*/ 177800 w 266700"/>
            <a:gd name="connsiteY3" fmla="*/ 1066799 h 1879599"/>
            <a:gd name="connsiteX4" fmla="*/ 254000 w 266700"/>
            <a:gd name="connsiteY4" fmla="*/ 609600 h 1879599"/>
            <a:gd name="connsiteX5" fmla="*/ 254000 w 266700"/>
            <a:gd name="connsiteY5" fmla="*/ 304800 h 1879599"/>
            <a:gd name="connsiteX6" fmla="*/ 101600 w 266700"/>
            <a:gd name="connsiteY6" fmla="*/ 0 h 1879599"/>
            <a:gd name="connsiteX0" fmla="*/ 12700 w 254000"/>
            <a:gd name="connsiteY0" fmla="*/ 1828800 h 1828800"/>
            <a:gd name="connsiteX1" fmla="*/ 12700 w 254000"/>
            <a:gd name="connsiteY1" fmla="*/ 1828799 h 1828800"/>
            <a:gd name="connsiteX2" fmla="*/ 12700 w 254000"/>
            <a:gd name="connsiteY2" fmla="*/ 1752599 h 1828800"/>
            <a:gd name="connsiteX3" fmla="*/ 88900 w 254000"/>
            <a:gd name="connsiteY3" fmla="*/ 1523999 h 1828800"/>
            <a:gd name="connsiteX4" fmla="*/ 165100 w 254000"/>
            <a:gd name="connsiteY4" fmla="*/ 1066799 h 1828800"/>
            <a:gd name="connsiteX5" fmla="*/ 241300 w 254000"/>
            <a:gd name="connsiteY5" fmla="*/ 609600 h 1828800"/>
            <a:gd name="connsiteX6" fmla="*/ 241300 w 254000"/>
            <a:gd name="connsiteY6" fmla="*/ 304800 h 1828800"/>
            <a:gd name="connsiteX7" fmla="*/ 88900 w 254000"/>
            <a:gd name="connsiteY7" fmla="*/ 0 h 1828800"/>
            <a:gd name="connsiteX0" fmla="*/ 12700 w 254000"/>
            <a:gd name="connsiteY0" fmla="*/ 1828800 h 1828800"/>
            <a:gd name="connsiteX1" fmla="*/ 12700 w 254000"/>
            <a:gd name="connsiteY1" fmla="*/ 1828799 h 1828800"/>
            <a:gd name="connsiteX2" fmla="*/ 12700 w 254000"/>
            <a:gd name="connsiteY2" fmla="*/ 1752599 h 1828800"/>
            <a:gd name="connsiteX3" fmla="*/ 88900 w 254000"/>
            <a:gd name="connsiteY3" fmla="*/ 1523999 h 1828800"/>
            <a:gd name="connsiteX4" fmla="*/ 165100 w 254000"/>
            <a:gd name="connsiteY4" fmla="*/ 1066799 h 1828800"/>
            <a:gd name="connsiteX5" fmla="*/ 241300 w 254000"/>
            <a:gd name="connsiteY5" fmla="*/ 609600 h 1828800"/>
            <a:gd name="connsiteX6" fmla="*/ 241300 w 254000"/>
            <a:gd name="connsiteY6" fmla="*/ 304800 h 1828800"/>
            <a:gd name="connsiteX7" fmla="*/ 88900 w 254000"/>
            <a:gd name="connsiteY7" fmla="*/ 0 h 1828800"/>
            <a:gd name="connsiteX0" fmla="*/ 12700 w 254000"/>
            <a:gd name="connsiteY0" fmla="*/ 1828800 h 1828800"/>
            <a:gd name="connsiteX1" fmla="*/ 12700 w 254000"/>
            <a:gd name="connsiteY1" fmla="*/ 1828799 h 1828800"/>
            <a:gd name="connsiteX2" fmla="*/ 12700 w 254000"/>
            <a:gd name="connsiteY2" fmla="*/ 1752599 h 1828800"/>
            <a:gd name="connsiteX3" fmla="*/ 88900 w 254000"/>
            <a:gd name="connsiteY3" fmla="*/ 1523999 h 1828800"/>
            <a:gd name="connsiteX4" fmla="*/ 165100 w 254000"/>
            <a:gd name="connsiteY4" fmla="*/ 1066799 h 1828800"/>
            <a:gd name="connsiteX5" fmla="*/ 241300 w 254000"/>
            <a:gd name="connsiteY5" fmla="*/ 609600 h 1828800"/>
            <a:gd name="connsiteX6" fmla="*/ 241300 w 254000"/>
            <a:gd name="connsiteY6" fmla="*/ 304800 h 1828800"/>
            <a:gd name="connsiteX7" fmla="*/ 88900 w 254000"/>
            <a:gd name="connsiteY7" fmla="*/ 0 h 1828800"/>
            <a:gd name="connsiteX0" fmla="*/ 0 w 241300"/>
            <a:gd name="connsiteY0" fmla="*/ 1828800 h 1828800"/>
            <a:gd name="connsiteX1" fmla="*/ 0 w 241300"/>
            <a:gd name="connsiteY1" fmla="*/ 1828799 h 1828800"/>
            <a:gd name="connsiteX2" fmla="*/ 76200 w 241300"/>
            <a:gd name="connsiteY2" fmla="*/ 1523999 h 1828800"/>
            <a:gd name="connsiteX3" fmla="*/ 152400 w 241300"/>
            <a:gd name="connsiteY3" fmla="*/ 1066799 h 1828800"/>
            <a:gd name="connsiteX4" fmla="*/ 228600 w 241300"/>
            <a:gd name="connsiteY4" fmla="*/ 609600 h 1828800"/>
            <a:gd name="connsiteX5" fmla="*/ 228600 w 241300"/>
            <a:gd name="connsiteY5" fmla="*/ 304800 h 1828800"/>
            <a:gd name="connsiteX6" fmla="*/ 76200 w 241300"/>
            <a:gd name="connsiteY6" fmla="*/ 0 h 18288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241300" h="1828800">
              <a:moveTo>
                <a:pt x="0" y="1828800"/>
              </a:moveTo>
              <a:lnTo>
                <a:pt x="0" y="1828799"/>
              </a:lnTo>
              <a:cubicBezTo>
                <a:pt x="12700" y="1777999"/>
                <a:pt x="50800" y="1650999"/>
                <a:pt x="76200" y="1523999"/>
              </a:cubicBezTo>
              <a:cubicBezTo>
                <a:pt x="101600" y="1396999"/>
                <a:pt x="127000" y="1219199"/>
                <a:pt x="152400" y="1066799"/>
              </a:cubicBezTo>
              <a:cubicBezTo>
                <a:pt x="177800" y="914399"/>
                <a:pt x="215900" y="736600"/>
                <a:pt x="228600" y="609600"/>
              </a:cubicBezTo>
              <a:cubicBezTo>
                <a:pt x="241300" y="482600"/>
                <a:pt x="230496" y="411708"/>
                <a:pt x="228600" y="304800"/>
              </a:cubicBezTo>
              <a:cubicBezTo>
                <a:pt x="226705" y="197893"/>
                <a:pt x="38668" y="48905"/>
                <a:pt x="76200" y="0"/>
              </a:cubicBezTo>
            </a:path>
          </a:pathLst>
        </a:cu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0.76914</cdr:x>
      <cdr:y>0.46512</cdr:y>
    </cdr:from>
    <cdr:to>
      <cdr:x>0.80946</cdr:x>
      <cdr:y>0.79734</cdr:y>
    </cdr:to>
    <cdr:sp macro="" textlink="">
      <cdr:nvSpPr>
        <cdr:cNvPr id="56" name="Freeform 55"/>
        <cdr:cNvSpPr/>
      </cdr:nvSpPr>
      <cdr:spPr>
        <a:xfrm xmlns:a="http://schemas.openxmlformats.org/drawingml/2006/main">
          <a:off x="6972867" y="2667000"/>
          <a:ext cx="365457" cy="1904999"/>
        </a:xfrm>
        <a:custGeom xmlns:a="http://schemas.openxmlformats.org/drawingml/2006/main">
          <a:avLst/>
          <a:gdLst>
            <a:gd name="connsiteX0" fmla="*/ 0 w 532263"/>
            <a:gd name="connsiteY0" fmla="*/ 1774209 h 1774209"/>
            <a:gd name="connsiteX1" fmla="*/ 81887 w 532263"/>
            <a:gd name="connsiteY1" fmla="*/ 1132765 h 1774209"/>
            <a:gd name="connsiteX2" fmla="*/ 163773 w 532263"/>
            <a:gd name="connsiteY2" fmla="*/ 641445 h 1774209"/>
            <a:gd name="connsiteX3" fmla="*/ 395785 w 532263"/>
            <a:gd name="connsiteY3" fmla="*/ 204717 h 1774209"/>
            <a:gd name="connsiteX4" fmla="*/ 532263 w 532263"/>
            <a:gd name="connsiteY4" fmla="*/ 0 h 1774209"/>
            <a:gd name="connsiteX0" fmla="*/ 0 w 397681"/>
            <a:gd name="connsiteY0" fmla="*/ 1774209 h 1774209"/>
            <a:gd name="connsiteX1" fmla="*/ 81887 w 397681"/>
            <a:gd name="connsiteY1" fmla="*/ 1132765 h 1774209"/>
            <a:gd name="connsiteX2" fmla="*/ 163773 w 397681"/>
            <a:gd name="connsiteY2" fmla="*/ 641445 h 1774209"/>
            <a:gd name="connsiteX3" fmla="*/ 395785 w 397681"/>
            <a:gd name="connsiteY3" fmla="*/ 204717 h 1774209"/>
            <a:gd name="connsiteX4" fmla="*/ 152400 w 397681"/>
            <a:gd name="connsiteY4" fmla="*/ 0 h 1774209"/>
            <a:gd name="connsiteX0" fmla="*/ 0 w 230496"/>
            <a:gd name="connsiteY0" fmla="*/ 1774209 h 1774209"/>
            <a:gd name="connsiteX1" fmla="*/ 81887 w 230496"/>
            <a:gd name="connsiteY1" fmla="*/ 1132765 h 1774209"/>
            <a:gd name="connsiteX2" fmla="*/ 163773 w 230496"/>
            <a:gd name="connsiteY2" fmla="*/ 641445 h 1774209"/>
            <a:gd name="connsiteX3" fmla="*/ 228600 w 230496"/>
            <a:gd name="connsiteY3" fmla="*/ 304800 h 1774209"/>
            <a:gd name="connsiteX4" fmla="*/ 152400 w 230496"/>
            <a:gd name="connsiteY4" fmla="*/ 0 h 1774209"/>
            <a:gd name="connsiteX0" fmla="*/ 0 w 230496"/>
            <a:gd name="connsiteY0" fmla="*/ 1828800 h 1828800"/>
            <a:gd name="connsiteX1" fmla="*/ 81887 w 230496"/>
            <a:gd name="connsiteY1" fmla="*/ 1132765 h 1828800"/>
            <a:gd name="connsiteX2" fmla="*/ 163773 w 230496"/>
            <a:gd name="connsiteY2" fmla="*/ 641445 h 1828800"/>
            <a:gd name="connsiteX3" fmla="*/ 228600 w 230496"/>
            <a:gd name="connsiteY3" fmla="*/ 304800 h 1828800"/>
            <a:gd name="connsiteX4" fmla="*/ 152400 w 230496"/>
            <a:gd name="connsiteY4" fmla="*/ 0 h 1828800"/>
            <a:gd name="connsiteX0" fmla="*/ 0 w 306696"/>
            <a:gd name="connsiteY0" fmla="*/ 1828799 h 1828799"/>
            <a:gd name="connsiteX1" fmla="*/ 158087 w 306696"/>
            <a:gd name="connsiteY1" fmla="*/ 1132765 h 1828799"/>
            <a:gd name="connsiteX2" fmla="*/ 239973 w 306696"/>
            <a:gd name="connsiteY2" fmla="*/ 641445 h 1828799"/>
            <a:gd name="connsiteX3" fmla="*/ 304800 w 306696"/>
            <a:gd name="connsiteY3" fmla="*/ 304800 h 1828799"/>
            <a:gd name="connsiteX4" fmla="*/ 228600 w 306696"/>
            <a:gd name="connsiteY4" fmla="*/ 0 h 1828799"/>
            <a:gd name="connsiteX0" fmla="*/ 0 w 306696"/>
            <a:gd name="connsiteY0" fmla="*/ 1828799 h 1828799"/>
            <a:gd name="connsiteX1" fmla="*/ 64698 w 306696"/>
            <a:gd name="connsiteY1" fmla="*/ 1473679 h 1828799"/>
            <a:gd name="connsiteX2" fmla="*/ 158087 w 306696"/>
            <a:gd name="connsiteY2" fmla="*/ 1132765 h 1828799"/>
            <a:gd name="connsiteX3" fmla="*/ 239973 w 306696"/>
            <a:gd name="connsiteY3" fmla="*/ 641445 h 1828799"/>
            <a:gd name="connsiteX4" fmla="*/ 304800 w 306696"/>
            <a:gd name="connsiteY4" fmla="*/ 304800 h 1828799"/>
            <a:gd name="connsiteX5" fmla="*/ 228600 w 306696"/>
            <a:gd name="connsiteY5" fmla="*/ 0 h 1828799"/>
            <a:gd name="connsiteX0" fmla="*/ 0 w 306696"/>
            <a:gd name="connsiteY0" fmla="*/ 1828799 h 1828799"/>
            <a:gd name="connsiteX1" fmla="*/ 76200 w 306696"/>
            <a:gd name="connsiteY1" fmla="*/ 1524000 h 1828799"/>
            <a:gd name="connsiteX2" fmla="*/ 158087 w 306696"/>
            <a:gd name="connsiteY2" fmla="*/ 1132765 h 1828799"/>
            <a:gd name="connsiteX3" fmla="*/ 239973 w 306696"/>
            <a:gd name="connsiteY3" fmla="*/ 641445 h 1828799"/>
            <a:gd name="connsiteX4" fmla="*/ 304800 w 306696"/>
            <a:gd name="connsiteY4" fmla="*/ 304800 h 1828799"/>
            <a:gd name="connsiteX5" fmla="*/ 228600 w 306696"/>
            <a:gd name="connsiteY5" fmla="*/ 0 h 1828799"/>
            <a:gd name="connsiteX0" fmla="*/ 113732 w 420428"/>
            <a:gd name="connsiteY0" fmla="*/ 1904999 h 1904999"/>
            <a:gd name="connsiteX1" fmla="*/ 189932 w 420428"/>
            <a:gd name="connsiteY1" fmla="*/ 1600200 h 1904999"/>
            <a:gd name="connsiteX2" fmla="*/ 271819 w 420428"/>
            <a:gd name="connsiteY2" fmla="*/ 1208965 h 1904999"/>
            <a:gd name="connsiteX3" fmla="*/ 353705 w 420428"/>
            <a:gd name="connsiteY3" fmla="*/ 717645 h 1904999"/>
            <a:gd name="connsiteX4" fmla="*/ 418532 w 420428"/>
            <a:gd name="connsiteY4" fmla="*/ 381000 h 1904999"/>
            <a:gd name="connsiteX5" fmla="*/ 37532 w 420428"/>
            <a:gd name="connsiteY5" fmla="*/ 0 h 1904999"/>
            <a:gd name="connsiteX0" fmla="*/ 113732 w 365457"/>
            <a:gd name="connsiteY0" fmla="*/ 1904999 h 1904999"/>
            <a:gd name="connsiteX1" fmla="*/ 189932 w 365457"/>
            <a:gd name="connsiteY1" fmla="*/ 1600200 h 1904999"/>
            <a:gd name="connsiteX2" fmla="*/ 271819 w 365457"/>
            <a:gd name="connsiteY2" fmla="*/ 1208965 h 1904999"/>
            <a:gd name="connsiteX3" fmla="*/ 353705 w 365457"/>
            <a:gd name="connsiteY3" fmla="*/ 717645 h 1904999"/>
            <a:gd name="connsiteX4" fmla="*/ 342332 w 365457"/>
            <a:gd name="connsiteY4" fmla="*/ 381000 h 1904999"/>
            <a:gd name="connsiteX5" fmla="*/ 37532 w 365457"/>
            <a:gd name="connsiteY5" fmla="*/ 0 h 190499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365457" h="1904999">
              <a:moveTo>
                <a:pt x="113732" y="1904999"/>
              </a:moveTo>
              <a:cubicBezTo>
                <a:pt x="124515" y="1845812"/>
                <a:pt x="163584" y="1716206"/>
                <a:pt x="189932" y="1600200"/>
              </a:cubicBezTo>
              <a:cubicBezTo>
                <a:pt x="216280" y="1484194"/>
                <a:pt x="244524" y="1356058"/>
                <a:pt x="271819" y="1208965"/>
              </a:cubicBezTo>
              <a:cubicBezTo>
                <a:pt x="299115" y="1061873"/>
                <a:pt x="341953" y="855639"/>
                <a:pt x="353705" y="717645"/>
              </a:cubicBezTo>
              <a:cubicBezTo>
                <a:pt x="365457" y="579651"/>
                <a:pt x="344228" y="487908"/>
                <a:pt x="342332" y="381000"/>
              </a:cubicBezTo>
              <a:cubicBezTo>
                <a:pt x="340437" y="274093"/>
                <a:pt x="0" y="48905"/>
                <a:pt x="37532" y="0"/>
              </a:cubicBezTo>
            </a:path>
          </a:pathLst>
        </a:cu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0.71871</cdr:x>
      <cdr:y>0.43854</cdr:y>
    </cdr:from>
    <cdr:to>
      <cdr:x>0.75415</cdr:x>
      <cdr:y>0.78911</cdr:y>
    </cdr:to>
    <cdr:sp macro="" textlink="">
      <cdr:nvSpPr>
        <cdr:cNvPr id="57" name="Freeform 56"/>
        <cdr:cNvSpPr/>
      </cdr:nvSpPr>
      <cdr:spPr>
        <a:xfrm xmlns:a="http://schemas.openxmlformats.org/drawingml/2006/main">
          <a:off x="6515668" y="2514600"/>
          <a:ext cx="321292" cy="2010201"/>
        </a:xfrm>
        <a:custGeom xmlns:a="http://schemas.openxmlformats.org/drawingml/2006/main">
          <a:avLst/>
          <a:gdLst>
            <a:gd name="connsiteX0" fmla="*/ 0 w 532263"/>
            <a:gd name="connsiteY0" fmla="*/ 1774209 h 1774209"/>
            <a:gd name="connsiteX1" fmla="*/ 81887 w 532263"/>
            <a:gd name="connsiteY1" fmla="*/ 1132765 h 1774209"/>
            <a:gd name="connsiteX2" fmla="*/ 163773 w 532263"/>
            <a:gd name="connsiteY2" fmla="*/ 641445 h 1774209"/>
            <a:gd name="connsiteX3" fmla="*/ 395785 w 532263"/>
            <a:gd name="connsiteY3" fmla="*/ 204717 h 1774209"/>
            <a:gd name="connsiteX4" fmla="*/ 532263 w 532263"/>
            <a:gd name="connsiteY4" fmla="*/ 0 h 1774209"/>
            <a:gd name="connsiteX0" fmla="*/ 0 w 397681"/>
            <a:gd name="connsiteY0" fmla="*/ 1774209 h 1774209"/>
            <a:gd name="connsiteX1" fmla="*/ 81887 w 397681"/>
            <a:gd name="connsiteY1" fmla="*/ 1132765 h 1774209"/>
            <a:gd name="connsiteX2" fmla="*/ 163773 w 397681"/>
            <a:gd name="connsiteY2" fmla="*/ 641445 h 1774209"/>
            <a:gd name="connsiteX3" fmla="*/ 395785 w 397681"/>
            <a:gd name="connsiteY3" fmla="*/ 204717 h 1774209"/>
            <a:gd name="connsiteX4" fmla="*/ 152400 w 397681"/>
            <a:gd name="connsiteY4" fmla="*/ 0 h 1774209"/>
            <a:gd name="connsiteX0" fmla="*/ 0 w 230496"/>
            <a:gd name="connsiteY0" fmla="*/ 1774209 h 1774209"/>
            <a:gd name="connsiteX1" fmla="*/ 81887 w 230496"/>
            <a:gd name="connsiteY1" fmla="*/ 1132765 h 1774209"/>
            <a:gd name="connsiteX2" fmla="*/ 163773 w 230496"/>
            <a:gd name="connsiteY2" fmla="*/ 641445 h 1774209"/>
            <a:gd name="connsiteX3" fmla="*/ 228600 w 230496"/>
            <a:gd name="connsiteY3" fmla="*/ 304800 h 1774209"/>
            <a:gd name="connsiteX4" fmla="*/ 152400 w 230496"/>
            <a:gd name="connsiteY4" fmla="*/ 0 h 1774209"/>
            <a:gd name="connsiteX0" fmla="*/ 37532 w 268028"/>
            <a:gd name="connsiteY0" fmla="*/ 1850409 h 1850409"/>
            <a:gd name="connsiteX1" fmla="*/ 119419 w 268028"/>
            <a:gd name="connsiteY1" fmla="*/ 1208965 h 1850409"/>
            <a:gd name="connsiteX2" fmla="*/ 201305 w 268028"/>
            <a:gd name="connsiteY2" fmla="*/ 717645 h 1850409"/>
            <a:gd name="connsiteX3" fmla="*/ 266132 w 268028"/>
            <a:gd name="connsiteY3" fmla="*/ 381000 h 1850409"/>
            <a:gd name="connsiteX4" fmla="*/ 37532 w 268028"/>
            <a:gd name="connsiteY4" fmla="*/ 0 h 1850409"/>
            <a:gd name="connsiteX0" fmla="*/ 37532 w 268028"/>
            <a:gd name="connsiteY0" fmla="*/ 1850409 h 1850409"/>
            <a:gd name="connsiteX1" fmla="*/ 119419 w 268028"/>
            <a:gd name="connsiteY1" fmla="*/ 1208965 h 1850409"/>
            <a:gd name="connsiteX2" fmla="*/ 201305 w 268028"/>
            <a:gd name="connsiteY2" fmla="*/ 717645 h 1850409"/>
            <a:gd name="connsiteX3" fmla="*/ 266132 w 268028"/>
            <a:gd name="connsiteY3" fmla="*/ 381000 h 1850409"/>
            <a:gd name="connsiteX4" fmla="*/ 37532 w 268028"/>
            <a:gd name="connsiteY4" fmla="*/ 0 h 1850409"/>
            <a:gd name="connsiteX0" fmla="*/ 37532 w 213057"/>
            <a:gd name="connsiteY0" fmla="*/ 1850409 h 1850409"/>
            <a:gd name="connsiteX1" fmla="*/ 119419 w 213057"/>
            <a:gd name="connsiteY1" fmla="*/ 1208965 h 1850409"/>
            <a:gd name="connsiteX2" fmla="*/ 201305 w 213057"/>
            <a:gd name="connsiteY2" fmla="*/ 717645 h 1850409"/>
            <a:gd name="connsiteX3" fmla="*/ 189932 w 213057"/>
            <a:gd name="connsiteY3" fmla="*/ 228600 h 1850409"/>
            <a:gd name="connsiteX4" fmla="*/ 37532 w 213057"/>
            <a:gd name="connsiteY4" fmla="*/ 0 h 1850409"/>
            <a:gd name="connsiteX0" fmla="*/ 37532 w 213057"/>
            <a:gd name="connsiteY0" fmla="*/ 1850409 h 1935707"/>
            <a:gd name="connsiteX1" fmla="*/ 113733 w 213057"/>
            <a:gd name="connsiteY1" fmla="*/ 1828800 h 1935707"/>
            <a:gd name="connsiteX2" fmla="*/ 119419 w 213057"/>
            <a:gd name="connsiteY2" fmla="*/ 1208965 h 1935707"/>
            <a:gd name="connsiteX3" fmla="*/ 201305 w 213057"/>
            <a:gd name="connsiteY3" fmla="*/ 717645 h 1935707"/>
            <a:gd name="connsiteX4" fmla="*/ 189932 w 213057"/>
            <a:gd name="connsiteY4" fmla="*/ 228600 h 1935707"/>
            <a:gd name="connsiteX5" fmla="*/ 37532 w 213057"/>
            <a:gd name="connsiteY5" fmla="*/ 0 h 1935707"/>
            <a:gd name="connsiteX0" fmla="*/ 37532 w 204528"/>
            <a:gd name="connsiteY0" fmla="*/ 1850409 h 1934001"/>
            <a:gd name="connsiteX1" fmla="*/ 113733 w 204528"/>
            <a:gd name="connsiteY1" fmla="*/ 1828800 h 1934001"/>
            <a:gd name="connsiteX2" fmla="*/ 189933 w 204528"/>
            <a:gd name="connsiteY2" fmla="*/ 1219200 h 1934001"/>
            <a:gd name="connsiteX3" fmla="*/ 201305 w 204528"/>
            <a:gd name="connsiteY3" fmla="*/ 717645 h 1934001"/>
            <a:gd name="connsiteX4" fmla="*/ 189932 w 204528"/>
            <a:gd name="connsiteY4" fmla="*/ 228600 h 1934001"/>
            <a:gd name="connsiteX5" fmla="*/ 37532 w 204528"/>
            <a:gd name="connsiteY5" fmla="*/ 0 h 1934001"/>
            <a:gd name="connsiteX0" fmla="*/ 37532 w 201305"/>
            <a:gd name="connsiteY0" fmla="*/ 1850409 h 2010201"/>
            <a:gd name="connsiteX1" fmla="*/ 152400 w 201305"/>
            <a:gd name="connsiteY1" fmla="*/ 1905000 h 2010201"/>
            <a:gd name="connsiteX2" fmla="*/ 189933 w 201305"/>
            <a:gd name="connsiteY2" fmla="*/ 1219200 h 2010201"/>
            <a:gd name="connsiteX3" fmla="*/ 201305 w 201305"/>
            <a:gd name="connsiteY3" fmla="*/ 717645 h 2010201"/>
            <a:gd name="connsiteX4" fmla="*/ 189932 w 201305"/>
            <a:gd name="connsiteY4" fmla="*/ 228600 h 2010201"/>
            <a:gd name="connsiteX5" fmla="*/ 37532 w 201305"/>
            <a:gd name="connsiteY5" fmla="*/ 0 h 2010201"/>
            <a:gd name="connsiteX0" fmla="*/ 37532 w 207560"/>
            <a:gd name="connsiteY0" fmla="*/ 1850409 h 2010201"/>
            <a:gd name="connsiteX1" fmla="*/ 152400 w 207560"/>
            <a:gd name="connsiteY1" fmla="*/ 1905000 h 2010201"/>
            <a:gd name="connsiteX2" fmla="*/ 189933 w 207560"/>
            <a:gd name="connsiteY2" fmla="*/ 1219200 h 2010201"/>
            <a:gd name="connsiteX3" fmla="*/ 201305 w 207560"/>
            <a:gd name="connsiteY3" fmla="*/ 717645 h 2010201"/>
            <a:gd name="connsiteX4" fmla="*/ 152401 w 207560"/>
            <a:gd name="connsiteY4" fmla="*/ 228600 h 2010201"/>
            <a:gd name="connsiteX5" fmla="*/ 37532 w 207560"/>
            <a:gd name="connsiteY5" fmla="*/ 0 h 2010201"/>
            <a:gd name="connsiteX0" fmla="*/ 37532 w 207560"/>
            <a:gd name="connsiteY0" fmla="*/ 1850409 h 2010201"/>
            <a:gd name="connsiteX1" fmla="*/ 152400 w 207560"/>
            <a:gd name="connsiteY1" fmla="*/ 1905000 h 2010201"/>
            <a:gd name="connsiteX2" fmla="*/ 189933 w 207560"/>
            <a:gd name="connsiteY2" fmla="*/ 1219200 h 2010201"/>
            <a:gd name="connsiteX3" fmla="*/ 201305 w 207560"/>
            <a:gd name="connsiteY3" fmla="*/ 717645 h 2010201"/>
            <a:gd name="connsiteX4" fmla="*/ 152400 w 207560"/>
            <a:gd name="connsiteY4" fmla="*/ 228600 h 2010201"/>
            <a:gd name="connsiteX5" fmla="*/ 37532 w 207560"/>
            <a:gd name="connsiteY5" fmla="*/ 0 h 2010201"/>
            <a:gd name="connsiteX0" fmla="*/ 151264 w 321292"/>
            <a:gd name="connsiteY0" fmla="*/ 1850409 h 2010201"/>
            <a:gd name="connsiteX1" fmla="*/ 266132 w 321292"/>
            <a:gd name="connsiteY1" fmla="*/ 1905000 h 2010201"/>
            <a:gd name="connsiteX2" fmla="*/ 303665 w 321292"/>
            <a:gd name="connsiteY2" fmla="*/ 1219200 h 2010201"/>
            <a:gd name="connsiteX3" fmla="*/ 315037 w 321292"/>
            <a:gd name="connsiteY3" fmla="*/ 717645 h 2010201"/>
            <a:gd name="connsiteX4" fmla="*/ 266132 w 321292"/>
            <a:gd name="connsiteY4" fmla="*/ 228600 h 2010201"/>
            <a:gd name="connsiteX5" fmla="*/ 37532 w 321292"/>
            <a:gd name="connsiteY5" fmla="*/ 0 h 2010201"/>
            <a:gd name="connsiteX0" fmla="*/ 151264 w 321292"/>
            <a:gd name="connsiteY0" fmla="*/ 1850409 h 2010201"/>
            <a:gd name="connsiteX1" fmla="*/ 266132 w 321292"/>
            <a:gd name="connsiteY1" fmla="*/ 1905000 h 2010201"/>
            <a:gd name="connsiteX2" fmla="*/ 303665 w 321292"/>
            <a:gd name="connsiteY2" fmla="*/ 1219200 h 2010201"/>
            <a:gd name="connsiteX3" fmla="*/ 315037 w 321292"/>
            <a:gd name="connsiteY3" fmla="*/ 717645 h 2010201"/>
            <a:gd name="connsiteX4" fmla="*/ 266132 w 321292"/>
            <a:gd name="connsiteY4" fmla="*/ 228600 h 2010201"/>
            <a:gd name="connsiteX5" fmla="*/ 37532 w 321292"/>
            <a:gd name="connsiteY5" fmla="*/ 0 h 201020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321292" h="2010201">
              <a:moveTo>
                <a:pt x="151264" y="1850409"/>
              </a:moveTo>
              <a:cubicBezTo>
                <a:pt x="150545" y="1848725"/>
                <a:pt x="240732" y="2010201"/>
                <a:pt x="266132" y="1905000"/>
              </a:cubicBezTo>
              <a:cubicBezTo>
                <a:pt x="291532" y="1799799"/>
                <a:pt x="295514" y="1417092"/>
                <a:pt x="303665" y="1219200"/>
              </a:cubicBezTo>
              <a:cubicBezTo>
                <a:pt x="311816" y="1021308"/>
                <a:pt x="321292" y="882745"/>
                <a:pt x="315037" y="717645"/>
              </a:cubicBezTo>
              <a:cubicBezTo>
                <a:pt x="308782" y="552545"/>
                <a:pt x="268028" y="335508"/>
                <a:pt x="266132" y="228600"/>
              </a:cubicBezTo>
              <a:cubicBezTo>
                <a:pt x="264237" y="121693"/>
                <a:pt x="0" y="48905"/>
                <a:pt x="37532" y="0"/>
              </a:cubicBezTo>
            </a:path>
          </a:pathLst>
        </a:cu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0.52476</cdr:x>
      <cdr:y>0.26578</cdr:y>
    </cdr:from>
    <cdr:to>
      <cdr:x>0.55951</cdr:x>
      <cdr:y>0.74419</cdr:y>
    </cdr:to>
    <cdr:sp macro="" textlink="">
      <cdr:nvSpPr>
        <cdr:cNvPr id="58" name="Freeform 57"/>
        <cdr:cNvSpPr/>
      </cdr:nvSpPr>
      <cdr:spPr>
        <a:xfrm xmlns:a="http://schemas.openxmlformats.org/drawingml/2006/main">
          <a:off x="4757383" y="1524001"/>
          <a:ext cx="315035" cy="2743200"/>
        </a:xfrm>
        <a:custGeom xmlns:a="http://schemas.openxmlformats.org/drawingml/2006/main">
          <a:avLst/>
          <a:gdLst>
            <a:gd name="connsiteX0" fmla="*/ 0 w 377588"/>
            <a:gd name="connsiteY0" fmla="*/ 2674961 h 2674961"/>
            <a:gd name="connsiteX1" fmla="*/ 95534 w 377588"/>
            <a:gd name="connsiteY1" fmla="*/ 2101755 h 2674961"/>
            <a:gd name="connsiteX2" fmla="*/ 191069 w 377588"/>
            <a:gd name="connsiteY2" fmla="*/ 1651379 h 2674961"/>
            <a:gd name="connsiteX3" fmla="*/ 368490 w 377588"/>
            <a:gd name="connsiteY3" fmla="*/ 1023582 h 2674961"/>
            <a:gd name="connsiteX4" fmla="*/ 245660 w 377588"/>
            <a:gd name="connsiteY4" fmla="*/ 341194 h 2674961"/>
            <a:gd name="connsiteX5" fmla="*/ 109182 w 377588"/>
            <a:gd name="connsiteY5" fmla="*/ 0 h 2674961"/>
            <a:gd name="connsiteX0" fmla="*/ 317121 w 348965"/>
            <a:gd name="connsiteY0" fmla="*/ 2743200 h 2743200"/>
            <a:gd name="connsiteX1" fmla="*/ 31655 w 348965"/>
            <a:gd name="connsiteY1" fmla="*/ 2101755 h 2743200"/>
            <a:gd name="connsiteX2" fmla="*/ 127190 w 348965"/>
            <a:gd name="connsiteY2" fmla="*/ 1651379 h 2743200"/>
            <a:gd name="connsiteX3" fmla="*/ 304611 w 348965"/>
            <a:gd name="connsiteY3" fmla="*/ 1023582 h 2743200"/>
            <a:gd name="connsiteX4" fmla="*/ 181781 w 348965"/>
            <a:gd name="connsiteY4" fmla="*/ 341194 h 2743200"/>
            <a:gd name="connsiteX5" fmla="*/ 45303 w 348965"/>
            <a:gd name="connsiteY5" fmla="*/ 0 h 2743200"/>
            <a:gd name="connsiteX0" fmla="*/ 271818 w 303662"/>
            <a:gd name="connsiteY0" fmla="*/ 2743200 h 2743200"/>
            <a:gd name="connsiteX1" fmla="*/ 271818 w 303662"/>
            <a:gd name="connsiteY1" fmla="*/ 2057399 h 2743200"/>
            <a:gd name="connsiteX2" fmla="*/ 81887 w 303662"/>
            <a:gd name="connsiteY2" fmla="*/ 1651379 h 2743200"/>
            <a:gd name="connsiteX3" fmla="*/ 259308 w 303662"/>
            <a:gd name="connsiteY3" fmla="*/ 1023582 h 2743200"/>
            <a:gd name="connsiteX4" fmla="*/ 136478 w 303662"/>
            <a:gd name="connsiteY4" fmla="*/ 341194 h 2743200"/>
            <a:gd name="connsiteX5" fmla="*/ 0 w 303662"/>
            <a:gd name="connsiteY5" fmla="*/ 0 h 2743200"/>
            <a:gd name="connsiteX0" fmla="*/ 271818 w 303662"/>
            <a:gd name="connsiteY0" fmla="*/ 2743200 h 2743200"/>
            <a:gd name="connsiteX1" fmla="*/ 271818 w 303662"/>
            <a:gd name="connsiteY1" fmla="*/ 2057399 h 2743200"/>
            <a:gd name="connsiteX2" fmla="*/ 119417 w 303662"/>
            <a:gd name="connsiteY2" fmla="*/ 1676399 h 2743200"/>
            <a:gd name="connsiteX3" fmla="*/ 259308 w 303662"/>
            <a:gd name="connsiteY3" fmla="*/ 1023582 h 2743200"/>
            <a:gd name="connsiteX4" fmla="*/ 136478 w 303662"/>
            <a:gd name="connsiteY4" fmla="*/ 341194 h 2743200"/>
            <a:gd name="connsiteX5" fmla="*/ 0 w 303662"/>
            <a:gd name="connsiteY5" fmla="*/ 0 h 2743200"/>
            <a:gd name="connsiteX0" fmla="*/ 271818 w 315035"/>
            <a:gd name="connsiteY0" fmla="*/ 2743200 h 2743200"/>
            <a:gd name="connsiteX1" fmla="*/ 271818 w 315035"/>
            <a:gd name="connsiteY1" fmla="*/ 2057399 h 2743200"/>
            <a:gd name="connsiteX2" fmla="*/ 119417 w 315035"/>
            <a:gd name="connsiteY2" fmla="*/ 1676399 h 2743200"/>
            <a:gd name="connsiteX3" fmla="*/ 259308 w 315035"/>
            <a:gd name="connsiteY3" fmla="*/ 1023582 h 2743200"/>
            <a:gd name="connsiteX4" fmla="*/ 271817 w 315035"/>
            <a:gd name="connsiteY4" fmla="*/ 380999 h 2743200"/>
            <a:gd name="connsiteX5" fmla="*/ 0 w 315035"/>
            <a:gd name="connsiteY5" fmla="*/ 0 h 2743200"/>
            <a:gd name="connsiteX0" fmla="*/ 271818 w 315035"/>
            <a:gd name="connsiteY0" fmla="*/ 2743200 h 2743200"/>
            <a:gd name="connsiteX1" fmla="*/ 271818 w 315035"/>
            <a:gd name="connsiteY1" fmla="*/ 2057399 h 2743200"/>
            <a:gd name="connsiteX2" fmla="*/ 195617 w 315035"/>
            <a:gd name="connsiteY2" fmla="*/ 1676399 h 2743200"/>
            <a:gd name="connsiteX3" fmla="*/ 259308 w 315035"/>
            <a:gd name="connsiteY3" fmla="*/ 1023582 h 2743200"/>
            <a:gd name="connsiteX4" fmla="*/ 271817 w 315035"/>
            <a:gd name="connsiteY4" fmla="*/ 380999 h 2743200"/>
            <a:gd name="connsiteX5" fmla="*/ 0 w 315035"/>
            <a:gd name="connsiteY5" fmla="*/ 0 h 2743200"/>
            <a:gd name="connsiteX0" fmla="*/ 271818 w 303662"/>
            <a:gd name="connsiteY0" fmla="*/ 2743200 h 2743200"/>
            <a:gd name="connsiteX1" fmla="*/ 271818 w 303662"/>
            <a:gd name="connsiteY1" fmla="*/ 2057399 h 2743200"/>
            <a:gd name="connsiteX2" fmla="*/ 195617 w 303662"/>
            <a:gd name="connsiteY2" fmla="*/ 1676399 h 2743200"/>
            <a:gd name="connsiteX3" fmla="*/ 259308 w 303662"/>
            <a:gd name="connsiteY3" fmla="*/ 1023582 h 2743200"/>
            <a:gd name="connsiteX4" fmla="*/ 195617 w 303662"/>
            <a:gd name="connsiteY4" fmla="*/ 380999 h 2743200"/>
            <a:gd name="connsiteX5" fmla="*/ 0 w 303662"/>
            <a:gd name="connsiteY5" fmla="*/ 0 h 2743200"/>
            <a:gd name="connsiteX0" fmla="*/ 271818 w 315035"/>
            <a:gd name="connsiteY0" fmla="*/ 2743200 h 2743200"/>
            <a:gd name="connsiteX1" fmla="*/ 271818 w 315035"/>
            <a:gd name="connsiteY1" fmla="*/ 2057399 h 2743200"/>
            <a:gd name="connsiteX2" fmla="*/ 195617 w 315035"/>
            <a:gd name="connsiteY2" fmla="*/ 1676399 h 2743200"/>
            <a:gd name="connsiteX3" fmla="*/ 259308 w 315035"/>
            <a:gd name="connsiteY3" fmla="*/ 1023582 h 2743200"/>
            <a:gd name="connsiteX4" fmla="*/ 271817 w 315035"/>
            <a:gd name="connsiteY4" fmla="*/ 380999 h 2743200"/>
            <a:gd name="connsiteX5" fmla="*/ 0 w 315035"/>
            <a:gd name="connsiteY5" fmla="*/ 0 h 27432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315035" h="2743200">
              <a:moveTo>
                <a:pt x="271818" y="2743200"/>
              </a:moveTo>
              <a:cubicBezTo>
                <a:pt x="303662" y="2541895"/>
                <a:pt x="284518" y="2235199"/>
                <a:pt x="271818" y="2057399"/>
              </a:cubicBezTo>
              <a:cubicBezTo>
                <a:pt x="259118" y="1879599"/>
                <a:pt x="197702" y="1848702"/>
                <a:pt x="195617" y="1676399"/>
              </a:cubicBezTo>
              <a:cubicBezTo>
                <a:pt x="193532" y="1504096"/>
                <a:pt x="246608" y="1239482"/>
                <a:pt x="259308" y="1023582"/>
              </a:cubicBezTo>
              <a:cubicBezTo>
                <a:pt x="272008" y="807682"/>
                <a:pt x="315035" y="551596"/>
                <a:pt x="271817" y="380999"/>
              </a:cubicBezTo>
              <a:cubicBezTo>
                <a:pt x="228599" y="210402"/>
                <a:pt x="0" y="0"/>
                <a:pt x="0" y="0"/>
              </a:cubicBezTo>
            </a:path>
          </a:pathLst>
        </a:cu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0.54634</cdr:x>
      <cdr:y>0.27907</cdr:y>
    </cdr:from>
    <cdr:to>
      <cdr:x>0.58348</cdr:x>
      <cdr:y>0.75748</cdr:y>
    </cdr:to>
    <cdr:sp macro="" textlink="">
      <cdr:nvSpPr>
        <cdr:cNvPr id="59" name="Freeform 58"/>
        <cdr:cNvSpPr/>
      </cdr:nvSpPr>
      <cdr:spPr>
        <a:xfrm xmlns:a="http://schemas.openxmlformats.org/drawingml/2006/main">
          <a:off x="4953000" y="1600200"/>
          <a:ext cx="336646" cy="2743201"/>
        </a:xfrm>
        <a:custGeom xmlns:a="http://schemas.openxmlformats.org/drawingml/2006/main">
          <a:avLst/>
          <a:gdLst>
            <a:gd name="connsiteX0" fmla="*/ 0 w 377588"/>
            <a:gd name="connsiteY0" fmla="*/ 2674961 h 2674961"/>
            <a:gd name="connsiteX1" fmla="*/ 95534 w 377588"/>
            <a:gd name="connsiteY1" fmla="*/ 2101755 h 2674961"/>
            <a:gd name="connsiteX2" fmla="*/ 191069 w 377588"/>
            <a:gd name="connsiteY2" fmla="*/ 1651379 h 2674961"/>
            <a:gd name="connsiteX3" fmla="*/ 368490 w 377588"/>
            <a:gd name="connsiteY3" fmla="*/ 1023582 h 2674961"/>
            <a:gd name="connsiteX4" fmla="*/ 245660 w 377588"/>
            <a:gd name="connsiteY4" fmla="*/ 341194 h 2674961"/>
            <a:gd name="connsiteX5" fmla="*/ 109182 w 377588"/>
            <a:gd name="connsiteY5" fmla="*/ 0 h 2674961"/>
            <a:gd name="connsiteX0" fmla="*/ 494921 w 526765"/>
            <a:gd name="connsiteY0" fmla="*/ 2743200 h 2743200"/>
            <a:gd name="connsiteX1" fmla="*/ 57055 w 526765"/>
            <a:gd name="connsiteY1" fmla="*/ 2101755 h 2743200"/>
            <a:gd name="connsiteX2" fmla="*/ 152590 w 526765"/>
            <a:gd name="connsiteY2" fmla="*/ 1651379 h 2743200"/>
            <a:gd name="connsiteX3" fmla="*/ 330011 w 526765"/>
            <a:gd name="connsiteY3" fmla="*/ 1023582 h 2743200"/>
            <a:gd name="connsiteX4" fmla="*/ 207181 w 526765"/>
            <a:gd name="connsiteY4" fmla="*/ 341194 h 2743200"/>
            <a:gd name="connsiteX5" fmla="*/ 70703 w 526765"/>
            <a:gd name="connsiteY5" fmla="*/ 0 h 2743200"/>
            <a:gd name="connsiteX0" fmla="*/ 424218 w 456062"/>
            <a:gd name="connsiteY0" fmla="*/ 2743200 h 2743200"/>
            <a:gd name="connsiteX1" fmla="*/ 348018 w 456062"/>
            <a:gd name="connsiteY1" fmla="*/ 2133599 h 2743200"/>
            <a:gd name="connsiteX2" fmla="*/ 81887 w 456062"/>
            <a:gd name="connsiteY2" fmla="*/ 1651379 h 2743200"/>
            <a:gd name="connsiteX3" fmla="*/ 259308 w 456062"/>
            <a:gd name="connsiteY3" fmla="*/ 1023582 h 2743200"/>
            <a:gd name="connsiteX4" fmla="*/ 136478 w 456062"/>
            <a:gd name="connsiteY4" fmla="*/ 341194 h 2743200"/>
            <a:gd name="connsiteX5" fmla="*/ 0 w 456062"/>
            <a:gd name="connsiteY5" fmla="*/ 0 h 2743200"/>
            <a:gd name="connsiteX0" fmla="*/ 424218 w 456062"/>
            <a:gd name="connsiteY0" fmla="*/ 2743200 h 2743200"/>
            <a:gd name="connsiteX1" fmla="*/ 348018 w 456062"/>
            <a:gd name="connsiteY1" fmla="*/ 2133599 h 2743200"/>
            <a:gd name="connsiteX2" fmla="*/ 271817 w 456062"/>
            <a:gd name="connsiteY2" fmla="*/ 1600199 h 2743200"/>
            <a:gd name="connsiteX3" fmla="*/ 259308 w 456062"/>
            <a:gd name="connsiteY3" fmla="*/ 1023582 h 2743200"/>
            <a:gd name="connsiteX4" fmla="*/ 136478 w 456062"/>
            <a:gd name="connsiteY4" fmla="*/ 341194 h 2743200"/>
            <a:gd name="connsiteX5" fmla="*/ 0 w 456062"/>
            <a:gd name="connsiteY5" fmla="*/ 0 h 2743200"/>
            <a:gd name="connsiteX0" fmla="*/ 298355 w 330199"/>
            <a:gd name="connsiteY0" fmla="*/ 2667001 h 2667001"/>
            <a:gd name="connsiteX1" fmla="*/ 222155 w 330199"/>
            <a:gd name="connsiteY1" fmla="*/ 2057400 h 2667001"/>
            <a:gd name="connsiteX2" fmla="*/ 145954 w 330199"/>
            <a:gd name="connsiteY2" fmla="*/ 1524000 h 2667001"/>
            <a:gd name="connsiteX3" fmla="*/ 133445 w 330199"/>
            <a:gd name="connsiteY3" fmla="*/ 947383 h 2667001"/>
            <a:gd name="connsiteX4" fmla="*/ 10615 w 330199"/>
            <a:gd name="connsiteY4" fmla="*/ 264995 h 2667001"/>
            <a:gd name="connsiteX5" fmla="*/ 69754 w 330199"/>
            <a:gd name="connsiteY5" fmla="*/ 0 h 2667001"/>
            <a:gd name="connsiteX0" fmla="*/ 239216 w 271060"/>
            <a:gd name="connsiteY0" fmla="*/ 2667001 h 2667001"/>
            <a:gd name="connsiteX1" fmla="*/ 163016 w 271060"/>
            <a:gd name="connsiteY1" fmla="*/ 2057400 h 2667001"/>
            <a:gd name="connsiteX2" fmla="*/ 86815 w 271060"/>
            <a:gd name="connsiteY2" fmla="*/ 1524000 h 2667001"/>
            <a:gd name="connsiteX3" fmla="*/ 74306 w 271060"/>
            <a:gd name="connsiteY3" fmla="*/ 947383 h 2667001"/>
            <a:gd name="connsiteX4" fmla="*/ 10615 w 271060"/>
            <a:gd name="connsiteY4" fmla="*/ 304800 h 2667001"/>
            <a:gd name="connsiteX5" fmla="*/ 10615 w 271060"/>
            <a:gd name="connsiteY5" fmla="*/ 0 h 2667001"/>
            <a:gd name="connsiteX0" fmla="*/ 239216 w 271060"/>
            <a:gd name="connsiteY0" fmla="*/ 2667001 h 2667001"/>
            <a:gd name="connsiteX1" fmla="*/ 239214 w 271060"/>
            <a:gd name="connsiteY1" fmla="*/ 2057400 h 2667001"/>
            <a:gd name="connsiteX2" fmla="*/ 86815 w 271060"/>
            <a:gd name="connsiteY2" fmla="*/ 1524000 h 2667001"/>
            <a:gd name="connsiteX3" fmla="*/ 74306 w 271060"/>
            <a:gd name="connsiteY3" fmla="*/ 947383 h 2667001"/>
            <a:gd name="connsiteX4" fmla="*/ 10615 w 271060"/>
            <a:gd name="connsiteY4" fmla="*/ 304800 h 2667001"/>
            <a:gd name="connsiteX5" fmla="*/ 10615 w 271060"/>
            <a:gd name="connsiteY5" fmla="*/ 0 h 2667001"/>
            <a:gd name="connsiteX0" fmla="*/ 304802 w 336646"/>
            <a:gd name="connsiteY0" fmla="*/ 2743201 h 2743201"/>
            <a:gd name="connsiteX1" fmla="*/ 304800 w 336646"/>
            <a:gd name="connsiteY1" fmla="*/ 2133600 h 2743201"/>
            <a:gd name="connsiteX2" fmla="*/ 152401 w 336646"/>
            <a:gd name="connsiteY2" fmla="*/ 1600200 h 2743201"/>
            <a:gd name="connsiteX3" fmla="*/ 139892 w 336646"/>
            <a:gd name="connsiteY3" fmla="*/ 1023583 h 2743201"/>
            <a:gd name="connsiteX4" fmla="*/ 76201 w 336646"/>
            <a:gd name="connsiteY4" fmla="*/ 381000 h 2743201"/>
            <a:gd name="connsiteX5" fmla="*/ 0 w 336646"/>
            <a:gd name="connsiteY5" fmla="*/ 0 h 2743201"/>
            <a:gd name="connsiteX0" fmla="*/ 304802 w 336646"/>
            <a:gd name="connsiteY0" fmla="*/ 2743201 h 2743201"/>
            <a:gd name="connsiteX1" fmla="*/ 304800 w 336646"/>
            <a:gd name="connsiteY1" fmla="*/ 2133600 h 2743201"/>
            <a:gd name="connsiteX2" fmla="*/ 152401 w 336646"/>
            <a:gd name="connsiteY2" fmla="*/ 1600200 h 2743201"/>
            <a:gd name="connsiteX3" fmla="*/ 139892 w 336646"/>
            <a:gd name="connsiteY3" fmla="*/ 1023583 h 2743201"/>
            <a:gd name="connsiteX4" fmla="*/ 152400 w 336646"/>
            <a:gd name="connsiteY4" fmla="*/ 304800 h 2743201"/>
            <a:gd name="connsiteX5" fmla="*/ 0 w 336646"/>
            <a:gd name="connsiteY5" fmla="*/ 0 h 274320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336646" h="2743201">
              <a:moveTo>
                <a:pt x="304802" y="2743201"/>
              </a:moveTo>
              <a:cubicBezTo>
                <a:pt x="336646" y="2541896"/>
                <a:pt x="330200" y="2324100"/>
                <a:pt x="304800" y="2133600"/>
              </a:cubicBezTo>
              <a:cubicBezTo>
                <a:pt x="279400" y="1943100"/>
                <a:pt x="179886" y="1785203"/>
                <a:pt x="152401" y="1600200"/>
              </a:cubicBezTo>
              <a:cubicBezTo>
                <a:pt x="124916" y="1415197"/>
                <a:pt x="139892" y="1239483"/>
                <a:pt x="139892" y="1023583"/>
              </a:cubicBezTo>
              <a:cubicBezTo>
                <a:pt x="139892" y="807683"/>
                <a:pt x="175715" y="475397"/>
                <a:pt x="152400" y="304800"/>
              </a:cubicBezTo>
              <a:cubicBezTo>
                <a:pt x="129085" y="134203"/>
                <a:pt x="0" y="0"/>
                <a:pt x="0" y="0"/>
              </a:cubicBezTo>
            </a:path>
          </a:pathLst>
        </a:cu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0.56315</cdr:x>
      <cdr:y>0.29236</cdr:y>
    </cdr:from>
    <cdr:to>
      <cdr:x>0.65841</cdr:x>
      <cdr:y>0.74419</cdr:y>
    </cdr:to>
    <cdr:sp macro="" textlink="">
      <cdr:nvSpPr>
        <cdr:cNvPr id="60" name="Freeform 59"/>
        <cdr:cNvSpPr/>
      </cdr:nvSpPr>
      <cdr:spPr>
        <a:xfrm xmlns:a="http://schemas.openxmlformats.org/drawingml/2006/main">
          <a:off x="5105400" y="1676400"/>
          <a:ext cx="863600" cy="2590800"/>
        </a:xfrm>
        <a:custGeom xmlns:a="http://schemas.openxmlformats.org/drawingml/2006/main">
          <a:avLst/>
          <a:gdLst>
            <a:gd name="connsiteX0" fmla="*/ 0 w 377588"/>
            <a:gd name="connsiteY0" fmla="*/ 2674961 h 2674961"/>
            <a:gd name="connsiteX1" fmla="*/ 95534 w 377588"/>
            <a:gd name="connsiteY1" fmla="*/ 2101755 h 2674961"/>
            <a:gd name="connsiteX2" fmla="*/ 191069 w 377588"/>
            <a:gd name="connsiteY2" fmla="*/ 1651379 h 2674961"/>
            <a:gd name="connsiteX3" fmla="*/ 368490 w 377588"/>
            <a:gd name="connsiteY3" fmla="*/ 1023582 h 2674961"/>
            <a:gd name="connsiteX4" fmla="*/ 245660 w 377588"/>
            <a:gd name="connsiteY4" fmla="*/ 341194 h 2674961"/>
            <a:gd name="connsiteX5" fmla="*/ 109182 w 377588"/>
            <a:gd name="connsiteY5" fmla="*/ 0 h 2674961"/>
            <a:gd name="connsiteX0" fmla="*/ 50421 w 1133143"/>
            <a:gd name="connsiteY0" fmla="*/ 2674961 h 2686334"/>
            <a:gd name="connsiteX1" fmla="*/ 1117221 w 1133143"/>
            <a:gd name="connsiteY1" fmla="*/ 2590800 h 2686334"/>
            <a:gd name="connsiteX2" fmla="*/ 145955 w 1133143"/>
            <a:gd name="connsiteY2" fmla="*/ 2101755 h 2686334"/>
            <a:gd name="connsiteX3" fmla="*/ 241490 w 1133143"/>
            <a:gd name="connsiteY3" fmla="*/ 1651379 h 2686334"/>
            <a:gd name="connsiteX4" fmla="*/ 418911 w 1133143"/>
            <a:gd name="connsiteY4" fmla="*/ 1023582 h 2686334"/>
            <a:gd name="connsiteX5" fmla="*/ 296081 w 1133143"/>
            <a:gd name="connsiteY5" fmla="*/ 341194 h 2686334"/>
            <a:gd name="connsiteX6" fmla="*/ 159603 w 1133143"/>
            <a:gd name="connsiteY6" fmla="*/ 0 h 2686334"/>
            <a:gd name="connsiteX0" fmla="*/ 479 w 1232379"/>
            <a:gd name="connsiteY0" fmla="*/ 2674961 h 2719127"/>
            <a:gd name="connsiteX1" fmla="*/ 1067279 w 1232379"/>
            <a:gd name="connsiteY1" fmla="*/ 2590800 h 2719127"/>
            <a:gd name="connsiteX2" fmla="*/ 991080 w 1232379"/>
            <a:gd name="connsiteY2" fmla="*/ 1904999 h 2719127"/>
            <a:gd name="connsiteX3" fmla="*/ 191548 w 1232379"/>
            <a:gd name="connsiteY3" fmla="*/ 1651379 h 2719127"/>
            <a:gd name="connsiteX4" fmla="*/ 368969 w 1232379"/>
            <a:gd name="connsiteY4" fmla="*/ 1023582 h 2719127"/>
            <a:gd name="connsiteX5" fmla="*/ 246139 w 1232379"/>
            <a:gd name="connsiteY5" fmla="*/ 341194 h 2719127"/>
            <a:gd name="connsiteX6" fmla="*/ 109661 w 1232379"/>
            <a:gd name="connsiteY6" fmla="*/ 0 h 2719127"/>
            <a:gd name="connsiteX0" fmla="*/ 479 w 1232380"/>
            <a:gd name="connsiteY0" fmla="*/ 2674961 h 2674961"/>
            <a:gd name="connsiteX1" fmla="*/ 1067280 w 1232380"/>
            <a:gd name="connsiteY1" fmla="*/ 2209799 h 2674961"/>
            <a:gd name="connsiteX2" fmla="*/ 991080 w 1232380"/>
            <a:gd name="connsiteY2" fmla="*/ 1904999 h 2674961"/>
            <a:gd name="connsiteX3" fmla="*/ 191548 w 1232380"/>
            <a:gd name="connsiteY3" fmla="*/ 1651379 h 2674961"/>
            <a:gd name="connsiteX4" fmla="*/ 368969 w 1232380"/>
            <a:gd name="connsiteY4" fmla="*/ 1023582 h 2674961"/>
            <a:gd name="connsiteX5" fmla="*/ 246139 w 1232380"/>
            <a:gd name="connsiteY5" fmla="*/ 341194 h 2674961"/>
            <a:gd name="connsiteX6" fmla="*/ 109661 w 1232380"/>
            <a:gd name="connsiteY6" fmla="*/ 0 h 2674961"/>
            <a:gd name="connsiteX0" fmla="*/ 979416 w 1049172"/>
            <a:gd name="connsiteY0" fmla="*/ 2590799 h 2590799"/>
            <a:gd name="connsiteX1" fmla="*/ 979417 w 1049172"/>
            <a:gd name="connsiteY1" fmla="*/ 2209799 h 2590799"/>
            <a:gd name="connsiteX2" fmla="*/ 903217 w 1049172"/>
            <a:gd name="connsiteY2" fmla="*/ 1904999 h 2590799"/>
            <a:gd name="connsiteX3" fmla="*/ 103685 w 1049172"/>
            <a:gd name="connsiteY3" fmla="*/ 1651379 h 2590799"/>
            <a:gd name="connsiteX4" fmla="*/ 281106 w 1049172"/>
            <a:gd name="connsiteY4" fmla="*/ 1023582 h 2590799"/>
            <a:gd name="connsiteX5" fmla="*/ 158276 w 1049172"/>
            <a:gd name="connsiteY5" fmla="*/ 341194 h 2590799"/>
            <a:gd name="connsiteX6" fmla="*/ 21798 w 1049172"/>
            <a:gd name="connsiteY6" fmla="*/ 0 h 2590799"/>
            <a:gd name="connsiteX0" fmla="*/ 979416 w 1049172"/>
            <a:gd name="connsiteY0" fmla="*/ 2590799 h 2590799"/>
            <a:gd name="connsiteX1" fmla="*/ 979416 w 1049172"/>
            <a:gd name="connsiteY1" fmla="*/ 2133599 h 2590799"/>
            <a:gd name="connsiteX2" fmla="*/ 903217 w 1049172"/>
            <a:gd name="connsiteY2" fmla="*/ 1904999 h 2590799"/>
            <a:gd name="connsiteX3" fmla="*/ 103685 w 1049172"/>
            <a:gd name="connsiteY3" fmla="*/ 1651379 h 2590799"/>
            <a:gd name="connsiteX4" fmla="*/ 281106 w 1049172"/>
            <a:gd name="connsiteY4" fmla="*/ 1023582 h 2590799"/>
            <a:gd name="connsiteX5" fmla="*/ 158276 w 1049172"/>
            <a:gd name="connsiteY5" fmla="*/ 341194 h 2590799"/>
            <a:gd name="connsiteX6" fmla="*/ 21798 w 1049172"/>
            <a:gd name="connsiteY6" fmla="*/ 0 h 2590799"/>
            <a:gd name="connsiteX0" fmla="*/ 966716 w 992116"/>
            <a:gd name="connsiteY0" fmla="*/ 2590799 h 2590799"/>
            <a:gd name="connsiteX1" fmla="*/ 966716 w 992116"/>
            <a:gd name="connsiteY1" fmla="*/ 2133599 h 2590799"/>
            <a:gd name="connsiteX2" fmla="*/ 814316 w 992116"/>
            <a:gd name="connsiteY2" fmla="*/ 1828799 h 2590799"/>
            <a:gd name="connsiteX3" fmla="*/ 90985 w 992116"/>
            <a:gd name="connsiteY3" fmla="*/ 1651379 h 2590799"/>
            <a:gd name="connsiteX4" fmla="*/ 268406 w 992116"/>
            <a:gd name="connsiteY4" fmla="*/ 1023582 h 2590799"/>
            <a:gd name="connsiteX5" fmla="*/ 145576 w 992116"/>
            <a:gd name="connsiteY5" fmla="*/ 341194 h 2590799"/>
            <a:gd name="connsiteX6" fmla="*/ 9098 w 992116"/>
            <a:gd name="connsiteY6" fmla="*/ 0 h 2590799"/>
            <a:gd name="connsiteX0" fmla="*/ 957618 w 983018"/>
            <a:gd name="connsiteY0" fmla="*/ 2590799 h 2590799"/>
            <a:gd name="connsiteX1" fmla="*/ 957618 w 983018"/>
            <a:gd name="connsiteY1" fmla="*/ 2133599 h 2590799"/>
            <a:gd name="connsiteX2" fmla="*/ 805218 w 983018"/>
            <a:gd name="connsiteY2" fmla="*/ 1828799 h 2590799"/>
            <a:gd name="connsiteX3" fmla="*/ 271818 w 983018"/>
            <a:gd name="connsiteY3" fmla="*/ 1523999 h 2590799"/>
            <a:gd name="connsiteX4" fmla="*/ 259308 w 983018"/>
            <a:gd name="connsiteY4" fmla="*/ 1023582 h 2590799"/>
            <a:gd name="connsiteX5" fmla="*/ 136478 w 983018"/>
            <a:gd name="connsiteY5" fmla="*/ 341194 h 2590799"/>
            <a:gd name="connsiteX6" fmla="*/ 0 w 983018"/>
            <a:gd name="connsiteY6" fmla="*/ 0 h 2590799"/>
            <a:gd name="connsiteX0" fmla="*/ 957618 w 983018"/>
            <a:gd name="connsiteY0" fmla="*/ 2590799 h 2590799"/>
            <a:gd name="connsiteX1" fmla="*/ 957618 w 983018"/>
            <a:gd name="connsiteY1" fmla="*/ 2133599 h 2590799"/>
            <a:gd name="connsiteX2" fmla="*/ 805218 w 983018"/>
            <a:gd name="connsiteY2" fmla="*/ 1828799 h 2590799"/>
            <a:gd name="connsiteX3" fmla="*/ 271818 w 983018"/>
            <a:gd name="connsiteY3" fmla="*/ 1523999 h 2590799"/>
            <a:gd name="connsiteX4" fmla="*/ 195618 w 983018"/>
            <a:gd name="connsiteY4" fmla="*/ 1066799 h 2590799"/>
            <a:gd name="connsiteX5" fmla="*/ 136478 w 983018"/>
            <a:gd name="connsiteY5" fmla="*/ 341194 h 2590799"/>
            <a:gd name="connsiteX6" fmla="*/ 0 w 983018"/>
            <a:gd name="connsiteY6" fmla="*/ 0 h 2590799"/>
            <a:gd name="connsiteX0" fmla="*/ 838200 w 863600"/>
            <a:gd name="connsiteY0" fmla="*/ 2590800 h 2590800"/>
            <a:gd name="connsiteX1" fmla="*/ 838200 w 863600"/>
            <a:gd name="connsiteY1" fmla="*/ 2133600 h 2590800"/>
            <a:gd name="connsiteX2" fmla="*/ 685800 w 863600"/>
            <a:gd name="connsiteY2" fmla="*/ 1828800 h 2590800"/>
            <a:gd name="connsiteX3" fmla="*/ 152400 w 863600"/>
            <a:gd name="connsiteY3" fmla="*/ 1524000 h 2590800"/>
            <a:gd name="connsiteX4" fmla="*/ 76200 w 863600"/>
            <a:gd name="connsiteY4" fmla="*/ 1066800 h 2590800"/>
            <a:gd name="connsiteX5" fmla="*/ 17060 w 863600"/>
            <a:gd name="connsiteY5" fmla="*/ 341195 h 2590800"/>
            <a:gd name="connsiteX6" fmla="*/ 0 w 863600"/>
            <a:gd name="connsiteY6" fmla="*/ 0 h 2590800"/>
            <a:gd name="connsiteX0" fmla="*/ 838200 w 863600"/>
            <a:gd name="connsiteY0" fmla="*/ 2590800 h 2590800"/>
            <a:gd name="connsiteX1" fmla="*/ 838200 w 863600"/>
            <a:gd name="connsiteY1" fmla="*/ 2133600 h 2590800"/>
            <a:gd name="connsiteX2" fmla="*/ 685800 w 863600"/>
            <a:gd name="connsiteY2" fmla="*/ 1828800 h 2590800"/>
            <a:gd name="connsiteX3" fmla="*/ 152400 w 863600"/>
            <a:gd name="connsiteY3" fmla="*/ 1676400 h 2590800"/>
            <a:gd name="connsiteX4" fmla="*/ 76200 w 863600"/>
            <a:gd name="connsiteY4" fmla="*/ 1066800 h 2590800"/>
            <a:gd name="connsiteX5" fmla="*/ 17060 w 863600"/>
            <a:gd name="connsiteY5" fmla="*/ 341195 h 2590800"/>
            <a:gd name="connsiteX6" fmla="*/ 0 w 863600"/>
            <a:gd name="connsiteY6" fmla="*/ 0 h 2590800"/>
            <a:gd name="connsiteX0" fmla="*/ 863600 w 889000"/>
            <a:gd name="connsiteY0" fmla="*/ 2590800 h 2590800"/>
            <a:gd name="connsiteX1" fmla="*/ 863600 w 889000"/>
            <a:gd name="connsiteY1" fmla="*/ 2133600 h 2590800"/>
            <a:gd name="connsiteX2" fmla="*/ 711200 w 889000"/>
            <a:gd name="connsiteY2" fmla="*/ 1828800 h 2590800"/>
            <a:gd name="connsiteX3" fmla="*/ 101600 w 889000"/>
            <a:gd name="connsiteY3" fmla="*/ 1600200 h 2590800"/>
            <a:gd name="connsiteX4" fmla="*/ 101600 w 889000"/>
            <a:gd name="connsiteY4" fmla="*/ 1066800 h 2590800"/>
            <a:gd name="connsiteX5" fmla="*/ 42460 w 889000"/>
            <a:gd name="connsiteY5" fmla="*/ 341195 h 2590800"/>
            <a:gd name="connsiteX6" fmla="*/ 25400 w 889000"/>
            <a:gd name="connsiteY6" fmla="*/ 0 h 2590800"/>
            <a:gd name="connsiteX0" fmla="*/ 863600 w 889000"/>
            <a:gd name="connsiteY0" fmla="*/ 2590800 h 2590800"/>
            <a:gd name="connsiteX1" fmla="*/ 863600 w 889000"/>
            <a:gd name="connsiteY1" fmla="*/ 2133600 h 2590800"/>
            <a:gd name="connsiteX2" fmla="*/ 711200 w 889000"/>
            <a:gd name="connsiteY2" fmla="*/ 1828800 h 2590800"/>
            <a:gd name="connsiteX3" fmla="*/ 101600 w 889000"/>
            <a:gd name="connsiteY3" fmla="*/ 1676400 h 2590800"/>
            <a:gd name="connsiteX4" fmla="*/ 101600 w 889000"/>
            <a:gd name="connsiteY4" fmla="*/ 1066800 h 2590800"/>
            <a:gd name="connsiteX5" fmla="*/ 42460 w 889000"/>
            <a:gd name="connsiteY5" fmla="*/ 341195 h 2590800"/>
            <a:gd name="connsiteX6" fmla="*/ 25400 w 889000"/>
            <a:gd name="connsiteY6" fmla="*/ 0 h 2590800"/>
            <a:gd name="connsiteX0" fmla="*/ 838200 w 863600"/>
            <a:gd name="connsiteY0" fmla="*/ 2590800 h 2590800"/>
            <a:gd name="connsiteX1" fmla="*/ 838200 w 863600"/>
            <a:gd name="connsiteY1" fmla="*/ 2133600 h 2590800"/>
            <a:gd name="connsiteX2" fmla="*/ 685800 w 863600"/>
            <a:gd name="connsiteY2" fmla="*/ 1828800 h 2590800"/>
            <a:gd name="connsiteX3" fmla="*/ 152400 w 863600"/>
            <a:gd name="connsiteY3" fmla="*/ 1676400 h 2590800"/>
            <a:gd name="connsiteX4" fmla="*/ 76200 w 863600"/>
            <a:gd name="connsiteY4" fmla="*/ 1066800 h 2590800"/>
            <a:gd name="connsiteX5" fmla="*/ 17060 w 863600"/>
            <a:gd name="connsiteY5" fmla="*/ 341195 h 2590800"/>
            <a:gd name="connsiteX6" fmla="*/ 0 w 863600"/>
            <a:gd name="connsiteY6" fmla="*/ 0 h 2590800"/>
            <a:gd name="connsiteX0" fmla="*/ 838200 w 863600"/>
            <a:gd name="connsiteY0" fmla="*/ 2590800 h 2590800"/>
            <a:gd name="connsiteX1" fmla="*/ 838200 w 863600"/>
            <a:gd name="connsiteY1" fmla="*/ 2133600 h 2590800"/>
            <a:gd name="connsiteX2" fmla="*/ 685800 w 863600"/>
            <a:gd name="connsiteY2" fmla="*/ 1828800 h 2590800"/>
            <a:gd name="connsiteX3" fmla="*/ 152400 w 863600"/>
            <a:gd name="connsiteY3" fmla="*/ 1676400 h 2590800"/>
            <a:gd name="connsiteX4" fmla="*/ 76200 w 863600"/>
            <a:gd name="connsiteY4" fmla="*/ 1066800 h 2590800"/>
            <a:gd name="connsiteX5" fmla="*/ 76200 w 863600"/>
            <a:gd name="connsiteY5" fmla="*/ 381000 h 2590800"/>
            <a:gd name="connsiteX6" fmla="*/ 0 w 863600"/>
            <a:gd name="connsiteY6" fmla="*/ 0 h 25908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863600" h="2590800">
              <a:moveTo>
                <a:pt x="838200" y="2590800"/>
              </a:moveTo>
              <a:cubicBezTo>
                <a:pt x="837721" y="2589952"/>
                <a:pt x="863600" y="2260600"/>
                <a:pt x="838200" y="2133600"/>
              </a:cubicBezTo>
              <a:cubicBezTo>
                <a:pt x="812800" y="2006600"/>
                <a:pt x="800100" y="1905000"/>
                <a:pt x="685800" y="1828800"/>
              </a:cubicBezTo>
              <a:cubicBezTo>
                <a:pt x="571500" y="1752600"/>
                <a:pt x="254000" y="1803400"/>
                <a:pt x="152400" y="1676400"/>
              </a:cubicBezTo>
              <a:cubicBezTo>
                <a:pt x="50800" y="1549400"/>
                <a:pt x="88900" y="1282700"/>
                <a:pt x="76200" y="1066800"/>
              </a:cubicBezTo>
              <a:cubicBezTo>
                <a:pt x="63500" y="850900"/>
                <a:pt x="88900" y="558800"/>
                <a:pt x="76200" y="381000"/>
              </a:cubicBezTo>
              <a:cubicBezTo>
                <a:pt x="63500" y="203200"/>
                <a:pt x="0" y="0"/>
                <a:pt x="0" y="0"/>
              </a:cubicBezTo>
            </a:path>
          </a:pathLst>
        </a:cu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0.19332</cdr:x>
      <cdr:y>0.77076</cdr:y>
    </cdr:from>
    <cdr:to>
      <cdr:x>0.29418</cdr:x>
      <cdr:y>0.93023</cdr:y>
    </cdr:to>
    <cdr:sp macro="" textlink="">
      <cdr:nvSpPr>
        <cdr:cNvPr id="63" name="TextBox 62"/>
        <cdr:cNvSpPr txBox="1"/>
      </cdr:nvSpPr>
      <cdr:spPr>
        <a:xfrm xmlns:a="http://schemas.openxmlformats.org/drawingml/2006/main">
          <a:off x="1752600" y="441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Discharge from bedrock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0.52953</cdr:x>
      <cdr:y>0.19934</cdr:y>
    </cdr:from>
    <cdr:to>
      <cdr:x>0.55475</cdr:x>
      <cdr:y>0.26578</cdr:y>
    </cdr:to>
    <cdr:sp macro="" textlink="">
      <cdr:nvSpPr>
        <cdr:cNvPr id="64" name="TextBox 63"/>
        <cdr:cNvSpPr txBox="1"/>
      </cdr:nvSpPr>
      <cdr:spPr>
        <a:xfrm xmlns:a="http://schemas.openxmlformats.org/drawingml/2006/main" rot="16200000">
          <a:off x="4724400" y="1219200"/>
          <a:ext cx="381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J1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0.57156</cdr:x>
      <cdr:y>0.25249</cdr:y>
    </cdr:from>
    <cdr:to>
      <cdr:x>0.59677</cdr:x>
      <cdr:y>0.31894</cdr:y>
    </cdr:to>
    <cdr:sp macro="" textlink="">
      <cdr:nvSpPr>
        <cdr:cNvPr id="65" name="TextBox 64"/>
        <cdr:cNvSpPr txBox="1"/>
      </cdr:nvSpPr>
      <cdr:spPr>
        <a:xfrm xmlns:a="http://schemas.openxmlformats.org/drawingml/2006/main" rot="5400000" flipV="1">
          <a:off x="5105400" y="1524000"/>
          <a:ext cx="381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J9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0.70604</cdr:x>
      <cdr:y>0.34551</cdr:y>
    </cdr:from>
    <cdr:to>
      <cdr:x>0.73126</cdr:x>
      <cdr:y>0.41196</cdr:y>
    </cdr:to>
    <cdr:sp macro="" textlink="">
      <cdr:nvSpPr>
        <cdr:cNvPr id="66" name="TextBox 65"/>
        <cdr:cNvSpPr txBox="1"/>
      </cdr:nvSpPr>
      <cdr:spPr>
        <a:xfrm xmlns:a="http://schemas.openxmlformats.org/drawingml/2006/main" rot="16200000">
          <a:off x="6324600" y="2057400"/>
          <a:ext cx="381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J7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0.84053</cdr:x>
      <cdr:y>0.41196</cdr:y>
    </cdr:from>
    <cdr:to>
      <cdr:x>0.86574</cdr:x>
      <cdr:y>0.49169</cdr:y>
    </cdr:to>
    <cdr:sp macro="" textlink="">
      <cdr:nvSpPr>
        <cdr:cNvPr id="67" name="TextBox 66"/>
        <cdr:cNvSpPr txBox="1"/>
      </cdr:nvSpPr>
      <cdr:spPr>
        <a:xfrm xmlns:a="http://schemas.openxmlformats.org/drawingml/2006/main" rot="16200000">
          <a:off x="7505700" y="24765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J8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0.60518</cdr:x>
      <cdr:y>0.31894</cdr:y>
    </cdr:from>
    <cdr:to>
      <cdr:x>0.70604</cdr:x>
      <cdr:y>0.47841</cdr:y>
    </cdr:to>
    <cdr:sp macro="" textlink="">
      <cdr:nvSpPr>
        <cdr:cNvPr id="68" name="TextBox 67"/>
        <cdr:cNvSpPr txBox="1"/>
      </cdr:nvSpPr>
      <cdr:spPr>
        <a:xfrm xmlns:a="http://schemas.openxmlformats.org/drawingml/2006/main">
          <a:off x="5486400" y="1828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Vegetation plot wells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0.6472</cdr:x>
      <cdr:y>0.3588</cdr:y>
    </cdr:from>
    <cdr:to>
      <cdr:x>0.65561</cdr:x>
      <cdr:y>0.39867</cdr:y>
    </cdr:to>
    <cdr:sp macro="" textlink="">
      <cdr:nvSpPr>
        <cdr:cNvPr id="70" name="Straight Arrow Connector 69"/>
        <cdr:cNvSpPr/>
      </cdr:nvSpPr>
      <cdr:spPr>
        <a:xfrm xmlns:a="http://schemas.openxmlformats.org/drawingml/2006/main" rot="5400000">
          <a:off x="5867400" y="2057400"/>
          <a:ext cx="76200" cy="2286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0.20173</cdr:x>
      <cdr:y>0.21262</cdr:y>
    </cdr:from>
    <cdr:to>
      <cdr:x>0.30259</cdr:x>
      <cdr:y>0.37209</cdr:y>
    </cdr:to>
    <cdr:sp macro="" textlink="">
      <cdr:nvSpPr>
        <cdr:cNvPr id="71" name="TextBox 70"/>
        <cdr:cNvSpPr txBox="1"/>
      </cdr:nvSpPr>
      <cdr:spPr>
        <a:xfrm xmlns:a="http://schemas.openxmlformats.org/drawingml/2006/main">
          <a:off x="1828800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Water table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0.39505</cdr:x>
      <cdr:y>0.63787</cdr:y>
    </cdr:from>
    <cdr:to>
      <cdr:x>0.90569</cdr:x>
      <cdr:y>0.74695</cdr:y>
    </cdr:to>
    <cdr:sp macro="" textlink="">
      <cdr:nvSpPr>
        <cdr:cNvPr id="73" name="Freeform 72"/>
        <cdr:cNvSpPr/>
      </cdr:nvSpPr>
      <cdr:spPr>
        <a:xfrm xmlns:a="http://schemas.openxmlformats.org/drawingml/2006/main">
          <a:off x="3581400" y="3657600"/>
          <a:ext cx="4629398" cy="625434"/>
        </a:xfrm>
        <a:custGeom xmlns:a="http://schemas.openxmlformats.org/drawingml/2006/main">
          <a:avLst/>
          <a:gdLst>
            <a:gd name="connsiteX0" fmla="*/ 0 w 4476998"/>
            <a:gd name="connsiteY0" fmla="*/ 0 h 320634"/>
            <a:gd name="connsiteX1" fmla="*/ 807522 w 4476998"/>
            <a:gd name="connsiteY1" fmla="*/ 130629 h 320634"/>
            <a:gd name="connsiteX2" fmla="*/ 1638795 w 4476998"/>
            <a:gd name="connsiteY2" fmla="*/ 154379 h 320634"/>
            <a:gd name="connsiteX3" fmla="*/ 2375065 w 4476998"/>
            <a:gd name="connsiteY3" fmla="*/ 35626 h 320634"/>
            <a:gd name="connsiteX4" fmla="*/ 3075709 w 4476998"/>
            <a:gd name="connsiteY4" fmla="*/ 47501 h 320634"/>
            <a:gd name="connsiteX5" fmla="*/ 3705102 w 4476998"/>
            <a:gd name="connsiteY5" fmla="*/ 154379 h 320634"/>
            <a:gd name="connsiteX6" fmla="*/ 4476998 w 4476998"/>
            <a:gd name="connsiteY6" fmla="*/ 320634 h 320634"/>
            <a:gd name="connsiteX0" fmla="*/ 0 w 4629398"/>
            <a:gd name="connsiteY0" fmla="*/ 0 h 549234"/>
            <a:gd name="connsiteX1" fmla="*/ 959922 w 4629398"/>
            <a:gd name="connsiteY1" fmla="*/ 359229 h 549234"/>
            <a:gd name="connsiteX2" fmla="*/ 1791195 w 4629398"/>
            <a:gd name="connsiteY2" fmla="*/ 382979 h 549234"/>
            <a:gd name="connsiteX3" fmla="*/ 2527465 w 4629398"/>
            <a:gd name="connsiteY3" fmla="*/ 264226 h 549234"/>
            <a:gd name="connsiteX4" fmla="*/ 3228109 w 4629398"/>
            <a:gd name="connsiteY4" fmla="*/ 276101 h 549234"/>
            <a:gd name="connsiteX5" fmla="*/ 3857502 w 4629398"/>
            <a:gd name="connsiteY5" fmla="*/ 382979 h 549234"/>
            <a:gd name="connsiteX6" fmla="*/ 4629398 w 4629398"/>
            <a:gd name="connsiteY6" fmla="*/ 549234 h 549234"/>
            <a:gd name="connsiteX0" fmla="*/ 0 w 3669476"/>
            <a:gd name="connsiteY0" fmla="*/ 112816 h 302821"/>
            <a:gd name="connsiteX1" fmla="*/ 831273 w 3669476"/>
            <a:gd name="connsiteY1" fmla="*/ 136566 h 302821"/>
            <a:gd name="connsiteX2" fmla="*/ 1567543 w 3669476"/>
            <a:gd name="connsiteY2" fmla="*/ 17813 h 302821"/>
            <a:gd name="connsiteX3" fmla="*/ 2268187 w 3669476"/>
            <a:gd name="connsiteY3" fmla="*/ 29688 h 302821"/>
            <a:gd name="connsiteX4" fmla="*/ 2897580 w 3669476"/>
            <a:gd name="connsiteY4" fmla="*/ 136566 h 302821"/>
            <a:gd name="connsiteX5" fmla="*/ 3669476 w 3669476"/>
            <a:gd name="connsiteY5" fmla="*/ 302821 h 302821"/>
            <a:gd name="connsiteX0" fmla="*/ 0 w 4629398"/>
            <a:gd name="connsiteY0" fmla="*/ 0 h 625434"/>
            <a:gd name="connsiteX1" fmla="*/ 1791195 w 4629398"/>
            <a:gd name="connsiteY1" fmla="*/ 459179 h 625434"/>
            <a:gd name="connsiteX2" fmla="*/ 2527465 w 4629398"/>
            <a:gd name="connsiteY2" fmla="*/ 340426 h 625434"/>
            <a:gd name="connsiteX3" fmla="*/ 3228109 w 4629398"/>
            <a:gd name="connsiteY3" fmla="*/ 352301 h 625434"/>
            <a:gd name="connsiteX4" fmla="*/ 3857502 w 4629398"/>
            <a:gd name="connsiteY4" fmla="*/ 459179 h 625434"/>
            <a:gd name="connsiteX5" fmla="*/ 4629398 w 4629398"/>
            <a:gd name="connsiteY5" fmla="*/ 625434 h 625434"/>
            <a:gd name="connsiteX0" fmla="*/ 0 w 4629398"/>
            <a:gd name="connsiteY0" fmla="*/ 0 h 625434"/>
            <a:gd name="connsiteX1" fmla="*/ 966849 w 4629398"/>
            <a:gd name="connsiteY1" fmla="*/ 266205 h 625434"/>
            <a:gd name="connsiteX2" fmla="*/ 1791195 w 4629398"/>
            <a:gd name="connsiteY2" fmla="*/ 459179 h 625434"/>
            <a:gd name="connsiteX3" fmla="*/ 2527465 w 4629398"/>
            <a:gd name="connsiteY3" fmla="*/ 340426 h 625434"/>
            <a:gd name="connsiteX4" fmla="*/ 3228109 w 4629398"/>
            <a:gd name="connsiteY4" fmla="*/ 352301 h 625434"/>
            <a:gd name="connsiteX5" fmla="*/ 3857502 w 4629398"/>
            <a:gd name="connsiteY5" fmla="*/ 459179 h 625434"/>
            <a:gd name="connsiteX6" fmla="*/ 4629398 w 4629398"/>
            <a:gd name="connsiteY6" fmla="*/ 625434 h 625434"/>
            <a:gd name="connsiteX0" fmla="*/ 0 w 4629398"/>
            <a:gd name="connsiteY0" fmla="*/ 0 h 625434"/>
            <a:gd name="connsiteX1" fmla="*/ 914400 w 4629398"/>
            <a:gd name="connsiteY1" fmla="*/ 381000 h 625434"/>
            <a:gd name="connsiteX2" fmla="*/ 1791195 w 4629398"/>
            <a:gd name="connsiteY2" fmla="*/ 459179 h 625434"/>
            <a:gd name="connsiteX3" fmla="*/ 2527465 w 4629398"/>
            <a:gd name="connsiteY3" fmla="*/ 340426 h 625434"/>
            <a:gd name="connsiteX4" fmla="*/ 3228109 w 4629398"/>
            <a:gd name="connsiteY4" fmla="*/ 352301 h 625434"/>
            <a:gd name="connsiteX5" fmla="*/ 3857502 w 4629398"/>
            <a:gd name="connsiteY5" fmla="*/ 459179 h 625434"/>
            <a:gd name="connsiteX6" fmla="*/ 4629398 w 4629398"/>
            <a:gd name="connsiteY6" fmla="*/ 625434 h 62543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4629398" h="625434">
              <a:moveTo>
                <a:pt x="0" y="0"/>
              </a:moveTo>
              <a:lnTo>
                <a:pt x="914400" y="381000"/>
              </a:lnTo>
              <a:cubicBezTo>
                <a:pt x="1212932" y="457530"/>
                <a:pt x="1522351" y="465941"/>
                <a:pt x="1791195" y="459179"/>
              </a:cubicBezTo>
              <a:cubicBezTo>
                <a:pt x="2060039" y="452417"/>
                <a:pt x="2287979" y="358239"/>
                <a:pt x="2527465" y="340426"/>
              </a:cubicBezTo>
              <a:cubicBezTo>
                <a:pt x="2766951" y="322613"/>
                <a:pt x="3006436" y="332509"/>
                <a:pt x="3228109" y="352301"/>
              </a:cubicBezTo>
              <a:cubicBezTo>
                <a:pt x="3449782" y="372093"/>
                <a:pt x="3623954" y="413657"/>
                <a:pt x="3857502" y="459179"/>
              </a:cubicBezTo>
              <a:cubicBezTo>
                <a:pt x="4091050" y="504701"/>
                <a:pt x="4360224" y="565067"/>
                <a:pt x="4629398" y="625434"/>
              </a:cubicBezTo>
            </a:path>
          </a:pathLst>
        </a:custGeom>
        <a:ln xmlns:a="http://schemas.openxmlformats.org/drawingml/2006/main" w="25400"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0.37987</cdr:x>
      <cdr:y>0.27217</cdr:y>
    </cdr:from>
    <cdr:to>
      <cdr:x>0.5423</cdr:x>
      <cdr:y>0.47927</cdr:y>
    </cdr:to>
    <cdr:sp macro="" textlink="">
      <cdr:nvSpPr>
        <cdr:cNvPr id="74" name="Freeform 73"/>
        <cdr:cNvSpPr/>
      </cdr:nvSpPr>
      <cdr:spPr>
        <a:xfrm xmlns:a="http://schemas.openxmlformats.org/drawingml/2006/main">
          <a:off x="3443844" y="1560616"/>
          <a:ext cx="1472540" cy="1187532"/>
        </a:xfrm>
        <a:custGeom xmlns:a="http://schemas.openxmlformats.org/drawingml/2006/main">
          <a:avLst/>
          <a:gdLst>
            <a:gd name="connsiteX0" fmla="*/ 0 w 1472540"/>
            <a:gd name="connsiteY0" fmla="*/ 1187532 h 1187532"/>
            <a:gd name="connsiteX1" fmla="*/ 237507 w 1472540"/>
            <a:gd name="connsiteY1" fmla="*/ 736270 h 1187532"/>
            <a:gd name="connsiteX2" fmla="*/ 878774 w 1472540"/>
            <a:gd name="connsiteY2" fmla="*/ 356259 h 1187532"/>
            <a:gd name="connsiteX3" fmla="*/ 1318161 w 1472540"/>
            <a:gd name="connsiteY3" fmla="*/ 201880 h 1187532"/>
            <a:gd name="connsiteX4" fmla="*/ 1472540 w 1472540"/>
            <a:gd name="connsiteY4" fmla="*/ 0 h 118753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472540" h="1187532">
              <a:moveTo>
                <a:pt x="0" y="1187532"/>
              </a:moveTo>
              <a:cubicBezTo>
                <a:pt x="45522" y="1031173"/>
                <a:pt x="91045" y="874815"/>
                <a:pt x="237507" y="736270"/>
              </a:cubicBezTo>
              <a:cubicBezTo>
                <a:pt x="383969" y="597725"/>
                <a:pt x="698665" y="445324"/>
                <a:pt x="878774" y="356259"/>
              </a:cubicBezTo>
              <a:cubicBezTo>
                <a:pt x="1058883" y="267194"/>
                <a:pt x="1219200" y="261256"/>
                <a:pt x="1318161" y="201880"/>
              </a:cubicBezTo>
              <a:cubicBezTo>
                <a:pt x="1417122" y="142504"/>
                <a:pt x="1444831" y="71252"/>
                <a:pt x="1472540" y="0"/>
              </a:cubicBezTo>
            </a:path>
          </a:pathLst>
        </a:custGeom>
        <a:ln xmlns:a="http://schemas.openxmlformats.org/drawingml/2006/main" w="25400"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0.40214</cdr:x>
      <cdr:y>0.37365</cdr:y>
    </cdr:from>
    <cdr:to>
      <cdr:x>0.60256</cdr:x>
      <cdr:y>0.5124</cdr:y>
    </cdr:to>
    <cdr:sp macro="" textlink="">
      <cdr:nvSpPr>
        <cdr:cNvPr id="75" name="Freeform 74"/>
        <cdr:cNvSpPr/>
      </cdr:nvSpPr>
      <cdr:spPr>
        <a:xfrm xmlns:a="http://schemas.openxmlformats.org/drawingml/2006/main">
          <a:off x="3645725" y="2142506"/>
          <a:ext cx="1816924" cy="795647"/>
        </a:xfrm>
        <a:custGeom xmlns:a="http://schemas.openxmlformats.org/drawingml/2006/main">
          <a:avLst/>
          <a:gdLst>
            <a:gd name="connsiteX0" fmla="*/ 0 w 1816924"/>
            <a:gd name="connsiteY0" fmla="*/ 795647 h 795647"/>
            <a:gd name="connsiteX1" fmla="*/ 261257 w 1816924"/>
            <a:gd name="connsiteY1" fmla="*/ 498764 h 795647"/>
            <a:gd name="connsiteX2" fmla="*/ 914400 w 1816924"/>
            <a:gd name="connsiteY2" fmla="*/ 225632 h 795647"/>
            <a:gd name="connsiteX3" fmla="*/ 1389413 w 1816924"/>
            <a:gd name="connsiteY3" fmla="*/ 95003 h 795647"/>
            <a:gd name="connsiteX4" fmla="*/ 1686296 w 1816924"/>
            <a:gd name="connsiteY4" fmla="*/ 47502 h 795647"/>
            <a:gd name="connsiteX5" fmla="*/ 1816924 w 1816924"/>
            <a:gd name="connsiteY5" fmla="*/ 0 h 79564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1816924" h="795647">
              <a:moveTo>
                <a:pt x="0" y="795647"/>
              </a:moveTo>
              <a:cubicBezTo>
                <a:pt x="54428" y="694706"/>
                <a:pt x="108857" y="593766"/>
                <a:pt x="261257" y="498764"/>
              </a:cubicBezTo>
              <a:cubicBezTo>
                <a:pt x="413657" y="403762"/>
                <a:pt x="726374" y="292925"/>
                <a:pt x="914400" y="225632"/>
              </a:cubicBezTo>
              <a:cubicBezTo>
                <a:pt x="1102426" y="158339"/>
                <a:pt x="1260764" y="124691"/>
                <a:pt x="1389413" y="95003"/>
              </a:cubicBezTo>
              <a:cubicBezTo>
                <a:pt x="1518062" y="65315"/>
                <a:pt x="1615044" y="63336"/>
                <a:pt x="1686296" y="47502"/>
              </a:cubicBezTo>
              <a:cubicBezTo>
                <a:pt x="1757548" y="31668"/>
                <a:pt x="1787236" y="15834"/>
                <a:pt x="1816924" y="0"/>
              </a:cubicBezTo>
            </a:path>
          </a:pathLst>
        </a:custGeom>
        <a:ln xmlns:a="http://schemas.openxmlformats.org/drawingml/2006/main" w="25400"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</cdr:x>
      <cdr:y>0.48548</cdr:y>
    </cdr:from>
    <cdr:to>
      <cdr:x>0.80166</cdr:x>
      <cdr:y>0.67222</cdr:y>
    </cdr:to>
    <cdr:sp macro="" textlink="">
      <cdr:nvSpPr>
        <cdr:cNvPr id="76" name="Freeform 75"/>
        <cdr:cNvSpPr/>
      </cdr:nvSpPr>
      <cdr:spPr>
        <a:xfrm xmlns:a="http://schemas.openxmlformats.org/drawingml/2006/main">
          <a:off x="3716977" y="2783774"/>
          <a:ext cx="3550722" cy="1070758"/>
        </a:xfrm>
        <a:custGeom xmlns:a="http://schemas.openxmlformats.org/drawingml/2006/main">
          <a:avLst/>
          <a:gdLst>
            <a:gd name="connsiteX0" fmla="*/ 3550722 w 3550722"/>
            <a:gd name="connsiteY0" fmla="*/ 0 h 1070758"/>
            <a:gd name="connsiteX1" fmla="*/ 3431968 w 3550722"/>
            <a:gd name="connsiteY1" fmla="*/ 142504 h 1070758"/>
            <a:gd name="connsiteX2" fmla="*/ 3230088 w 3550722"/>
            <a:gd name="connsiteY2" fmla="*/ 308758 h 1070758"/>
            <a:gd name="connsiteX3" fmla="*/ 2897579 w 3550722"/>
            <a:gd name="connsiteY3" fmla="*/ 368135 h 1070758"/>
            <a:gd name="connsiteX4" fmla="*/ 2481942 w 3550722"/>
            <a:gd name="connsiteY4" fmla="*/ 391886 h 1070758"/>
            <a:gd name="connsiteX5" fmla="*/ 2303813 w 3550722"/>
            <a:gd name="connsiteY5" fmla="*/ 510639 h 1070758"/>
            <a:gd name="connsiteX6" fmla="*/ 2090057 w 3550722"/>
            <a:gd name="connsiteY6" fmla="*/ 807522 h 1070758"/>
            <a:gd name="connsiteX7" fmla="*/ 1650670 w 3550722"/>
            <a:gd name="connsiteY7" fmla="*/ 1033153 h 1070758"/>
            <a:gd name="connsiteX8" fmla="*/ 1270659 w 3550722"/>
            <a:gd name="connsiteY8" fmla="*/ 1033153 h 1070758"/>
            <a:gd name="connsiteX9" fmla="*/ 783771 w 3550722"/>
            <a:gd name="connsiteY9" fmla="*/ 950026 h 1070758"/>
            <a:gd name="connsiteX10" fmla="*/ 0 w 3550722"/>
            <a:gd name="connsiteY10" fmla="*/ 688769 h 1070758"/>
            <a:gd name="connsiteX0" fmla="*/ 3550722 w 3550722"/>
            <a:gd name="connsiteY0" fmla="*/ 0 h 1070758"/>
            <a:gd name="connsiteX1" fmla="*/ 3431968 w 3550722"/>
            <a:gd name="connsiteY1" fmla="*/ 142504 h 1070758"/>
            <a:gd name="connsiteX2" fmla="*/ 3217223 w 3550722"/>
            <a:gd name="connsiteY2" fmla="*/ 416626 h 1070758"/>
            <a:gd name="connsiteX3" fmla="*/ 2897579 w 3550722"/>
            <a:gd name="connsiteY3" fmla="*/ 368135 h 1070758"/>
            <a:gd name="connsiteX4" fmla="*/ 2481942 w 3550722"/>
            <a:gd name="connsiteY4" fmla="*/ 391886 h 1070758"/>
            <a:gd name="connsiteX5" fmla="*/ 2303813 w 3550722"/>
            <a:gd name="connsiteY5" fmla="*/ 510639 h 1070758"/>
            <a:gd name="connsiteX6" fmla="*/ 2090057 w 3550722"/>
            <a:gd name="connsiteY6" fmla="*/ 807522 h 1070758"/>
            <a:gd name="connsiteX7" fmla="*/ 1650670 w 3550722"/>
            <a:gd name="connsiteY7" fmla="*/ 1033153 h 1070758"/>
            <a:gd name="connsiteX8" fmla="*/ 1270659 w 3550722"/>
            <a:gd name="connsiteY8" fmla="*/ 1033153 h 1070758"/>
            <a:gd name="connsiteX9" fmla="*/ 783771 w 3550722"/>
            <a:gd name="connsiteY9" fmla="*/ 950026 h 1070758"/>
            <a:gd name="connsiteX10" fmla="*/ 0 w 3550722"/>
            <a:gd name="connsiteY10" fmla="*/ 688769 h 1070758"/>
            <a:gd name="connsiteX0" fmla="*/ 3550722 w 3550722"/>
            <a:gd name="connsiteY0" fmla="*/ 0 h 1070758"/>
            <a:gd name="connsiteX1" fmla="*/ 3431968 w 3550722"/>
            <a:gd name="connsiteY1" fmla="*/ 142504 h 1070758"/>
            <a:gd name="connsiteX2" fmla="*/ 3217223 w 3550722"/>
            <a:gd name="connsiteY2" fmla="*/ 416626 h 1070758"/>
            <a:gd name="connsiteX3" fmla="*/ 2912423 w 3550722"/>
            <a:gd name="connsiteY3" fmla="*/ 492826 h 1070758"/>
            <a:gd name="connsiteX4" fmla="*/ 2481942 w 3550722"/>
            <a:gd name="connsiteY4" fmla="*/ 391886 h 1070758"/>
            <a:gd name="connsiteX5" fmla="*/ 2303813 w 3550722"/>
            <a:gd name="connsiteY5" fmla="*/ 510639 h 1070758"/>
            <a:gd name="connsiteX6" fmla="*/ 2090057 w 3550722"/>
            <a:gd name="connsiteY6" fmla="*/ 807522 h 1070758"/>
            <a:gd name="connsiteX7" fmla="*/ 1650670 w 3550722"/>
            <a:gd name="connsiteY7" fmla="*/ 1033153 h 1070758"/>
            <a:gd name="connsiteX8" fmla="*/ 1270659 w 3550722"/>
            <a:gd name="connsiteY8" fmla="*/ 1033153 h 1070758"/>
            <a:gd name="connsiteX9" fmla="*/ 783771 w 3550722"/>
            <a:gd name="connsiteY9" fmla="*/ 950026 h 1070758"/>
            <a:gd name="connsiteX10" fmla="*/ 0 w 3550722"/>
            <a:gd name="connsiteY10" fmla="*/ 688769 h 1070758"/>
            <a:gd name="connsiteX0" fmla="*/ 3550722 w 3550722"/>
            <a:gd name="connsiteY0" fmla="*/ 0 h 1070758"/>
            <a:gd name="connsiteX1" fmla="*/ 3431968 w 3550722"/>
            <a:gd name="connsiteY1" fmla="*/ 142504 h 1070758"/>
            <a:gd name="connsiteX2" fmla="*/ 3217223 w 3550722"/>
            <a:gd name="connsiteY2" fmla="*/ 416626 h 1070758"/>
            <a:gd name="connsiteX3" fmla="*/ 2912423 w 3550722"/>
            <a:gd name="connsiteY3" fmla="*/ 492826 h 1070758"/>
            <a:gd name="connsiteX4" fmla="*/ 2531423 w 3550722"/>
            <a:gd name="connsiteY4" fmla="*/ 492826 h 1070758"/>
            <a:gd name="connsiteX5" fmla="*/ 2303813 w 3550722"/>
            <a:gd name="connsiteY5" fmla="*/ 510639 h 1070758"/>
            <a:gd name="connsiteX6" fmla="*/ 2090057 w 3550722"/>
            <a:gd name="connsiteY6" fmla="*/ 807522 h 1070758"/>
            <a:gd name="connsiteX7" fmla="*/ 1650670 w 3550722"/>
            <a:gd name="connsiteY7" fmla="*/ 1033153 h 1070758"/>
            <a:gd name="connsiteX8" fmla="*/ 1270659 w 3550722"/>
            <a:gd name="connsiteY8" fmla="*/ 1033153 h 1070758"/>
            <a:gd name="connsiteX9" fmla="*/ 783771 w 3550722"/>
            <a:gd name="connsiteY9" fmla="*/ 950026 h 1070758"/>
            <a:gd name="connsiteX10" fmla="*/ 0 w 3550722"/>
            <a:gd name="connsiteY10" fmla="*/ 688769 h 1070758"/>
            <a:gd name="connsiteX0" fmla="*/ 3550722 w 3550722"/>
            <a:gd name="connsiteY0" fmla="*/ 0 h 1070758"/>
            <a:gd name="connsiteX1" fmla="*/ 3431968 w 3550722"/>
            <a:gd name="connsiteY1" fmla="*/ 142504 h 1070758"/>
            <a:gd name="connsiteX2" fmla="*/ 3217223 w 3550722"/>
            <a:gd name="connsiteY2" fmla="*/ 416626 h 1070758"/>
            <a:gd name="connsiteX3" fmla="*/ 2912423 w 3550722"/>
            <a:gd name="connsiteY3" fmla="*/ 492826 h 1070758"/>
            <a:gd name="connsiteX4" fmla="*/ 2531423 w 3550722"/>
            <a:gd name="connsiteY4" fmla="*/ 492826 h 1070758"/>
            <a:gd name="connsiteX5" fmla="*/ 2302823 w 3550722"/>
            <a:gd name="connsiteY5" fmla="*/ 645226 h 1070758"/>
            <a:gd name="connsiteX6" fmla="*/ 2090057 w 3550722"/>
            <a:gd name="connsiteY6" fmla="*/ 807522 h 1070758"/>
            <a:gd name="connsiteX7" fmla="*/ 1650670 w 3550722"/>
            <a:gd name="connsiteY7" fmla="*/ 1033153 h 1070758"/>
            <a:gd name="connsiteX8" fmla="*/ 1270659 w 3550722"/>
            <a:gd name="connsiteY8" fmla="*/ 1033153 h 1070758"/>
            <a:gd name="connsiteX9" fmla="*/ 783771 w 3550722"/>
            <a:gd name="connsiteY9" fmla="*/ 950026 h 1070758"/>
            <a:gd name="connsiteX10" fmla="*/ 0 w 3550722"/>
            <a:gd name="connsiteY10" fmla="*/ 688769 h 107075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</a:cxnLst>
          <a:rect l="l" t="t" r="r" b="b"/>
          <a:pathLst>
            <a:path w="3550722" h="1070758">
              <a:moveTo>
                <a:pt x="3550722" y="0"/>
              </a:moveTo>
              <a:cubicBezTo>
                <a:pt x="3518064" y="45522"/>
                <a:pt x="3487551" y="73066"/>
                <a:pt x="3431968" y="142504"/>
              </a:cubicBezTo>
              <a:cubicBezTo>
                <a:pt x="3376385" y="211942"/>
                <a:pt x="3303814" y="358239"/>
                <a:pt x="3217223" y="416626"/>
              </a:cubicBezTo>
              <a:cubicBezTo>
                <a:pt x="3130632" y="475013"/>
                <a:pt x="3026723" y="480126"/>
                <a:pt x="2912423" y="492826"/>
              </a:cubicBezTo>
              <a:cubicBezTo>
                <a:pt x="2798123" y="505526"/>
                <a:pt x="2633023" y="467426"/>
                <a:pt x="2531423" y="492826"/>
              </a:cubicBezTo>
              <a:cubicBezTo>
                <a:pt x="2429823" y="518226"/>
                <a:pt x="2376384" y="592777"/>
                <a:pt x="2302823" y="645226"/>
              </a:cubicBezTo>
              <a:cubicBezTo>
                <a:pt x="2229262" y="697675"/>
                <a:pt x="2198749" y="742868"/>
                <a:pt x="2090057" y="807522"/>
              </a:cubicBezTo>
              <a:cubicBezTo>
                <a:pt x="1981365" y="872176"/>
                <a:pt x="1787236" y="995548"/>
                <a:pt x="1650670" y="1033153"/>
              </a:cubicBezTo>
              <a:cubicBezTo>
                <a:pt x="1514104" y="1070758"/>
                <a:pt x="1415142" y="1047007"/>
                <a:pt x="1270659" y="1033153"/>
              </a:cubicBezTo>
              <a:cubicBezTo>
                <a:pt x="1126176" y="1019299"/>
                <a:pt x="995547" y="1007423"/>
                <a:pt x="783771" y="950026"/>
              </a:cubicBezTo>
              <a:cubicBezTo>
                <a:pt x="571995" y="892629"/>
                <a:pt x="285997" y="790699"/>
                <a:pt x="0" y="688769"/>
              </a:cubicBezTo>
            </a:path>
          </a:pathLst>
        </a:custGeom>
        <a:ln xmlns:a="http://schemas.openxmlformats.org/drawingml/2006/main" w="25400">
          <a:prstDash val="dash"/>
          <a:headEnd type="triangle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0.41393</cdr:x>
      <cdr:y>0.42128</cdr:y>
    </cdr:from>
    <cdr:to>
      <cdr:x>0.65888</cdr:x>
      <cdr:y>0.61351</cdr:y>
    </cdr:to>
    <cdr:sp macro="" textlink="">
      <cdr:nvSpPr>
        <cdr:cNvPr id="77" name="Freeform 76"/>
        <cdr:cNvSpPr/>
      </cdr:nvSpPr>
      <cdr:spPr>
        <a:xfrm xmlns:a="http://schemas.openxmlformats.org/drawingml/2006/main">
          <a:off x="3752603" y="2415638"/>
          <a:ext cx="2220685" cy="1102262"/>
        </a:xfrm>
        <a:custGeom xmlns:a="http://schemas.openxmlformats.org/drawingml/2006/main">
          <a:avLst/>
          <a:gdLst>
            <a:gd name="connsiteX0" fmla="*/ 2220685 w 2220685"/>
            <a:gd name="connsiteY0" fmla="*/ 0 h 1316182"/>
            <a:gd name="connsiteX1" fmla="*/ 2113807 w 2220685"/>
            <a:gd name="connsiteY1" fmla="*/ 273132 h 1316182"/>
            <a:gd name="connsiteX2" fmla="*/ 2018805 w 2220685"/>
            <a:gd name="connsiteY2" fmla="*/ 712519 h 1316182"/>
            <a:gd name="connsiteX3" fmla="*/ 2018805 w 2220685"/>
            <a:gd name="connsiteY3" fmla="*/ 926275 h 1316182"/>
            <a:gd name="connsiteX4" fmla="*/ 1959428 w 2220685"/>
            <a:gd name="connsiteY4" fmla="*/ 1140031 h 1316182"/>
            <a:gd name="connsiteX5" fmla="*/ 1413163 w 2220685"/>
            <a:gd name="connsiteY5" fmla="*/ 1306286 h 1316182"/>
            <a:gd name="connsiteX6" fmla="*/ 605641 w 2220685"/>
            <a:gd name="connsiteY6" fmla="*/ 1080655 h 1316182"/>
            <a:gd name="connsiteX7" fmla="*/ 0 w 2220685"/>
            <a:gd name="connsiteY7" fmla="*/ 855023 h 1316182"/>
            <a:gd name="connsiteX0" fmla="*/ 2220685 w 2220685"/>
            <a:gd name="connsiteY0" fmla="*/ 0 h 1327398"/>
            <a:gd name="connsiteX1" fmla="*/ 2113807 w 2220685"/>
            <a:gd name="connsiteY1" fmla="*/ 273132 h 1327398"/>
            <a:gd name="connsiteX2" fmla="*/ 2018805 w 2220685"/>
            <a:gd name="connsiteY2" fmla="*/ 712519 h 1327398"/>
            <a:gd name="connsiteX3" fmla="*/ 2018805 w 2220685"/>
            <a:gd name="connsiteY3" fmla="*/ 926275 h 1327398"/>
            <a:gd name="connsiteX4" fmla="*/ 1959428 w 2220685"/>
            <a:gd name="connsiteY4" fmla="*/ 1140031 h 1327398"/>
            <a:gd name="connsiteX5" fmla="*/ 1413163 w 2220685"/>
            <a:gd name="connsiteY5" fmla="*/ 1306286 h 1327398"/>
            <a:gd name="connsiteX6" fmla="*/ 895597 w 2220685"/>
            <a:gd name="connsiteY6" fmla="*/ 1013361 h 1327398"/>
            <a:gd name="connsiteX7" fmla="*/ 0 w 2220685"/>
            <a:gd name="connsiteY7" fmla="*/ 855023 h 1327398"/>
            <a:gd name="connsiteX0" fmla="*/ 2220685 w 2220685"/>
            <a:gd name="connsiteY0" fmla="*/ 0 h 1340098"/>
            <a:gd name="connsiteX1" fmla="*/ 2113807 w 2220685"/>
            <a:gd name="connsiteY1" fmla="*/ 273132 h 1340098"/>
            <a:gd name="connsiteX2" fmla="*/ 2018805 w 2220685"/>
            <a:gd name="connsiteY2" fmla="*/ 712519 h 1340098"/>
            <a:gd name="connsiteX3" fmla="*/ 2018805 w 2220685"/>
            <a:gd name="connsiteY3" fmla="*/ 926275 h 1340098"/>
            <a:gd name="connsiteX4" fmla="*/ 1959428 w 2220685"/>
            <a:gd name="connsiteY4" fmla="*/ 1140031 h 1340098"/>
            <a:gd name="connsiteX5" fmla="*/ 1413163 w 2220685"/>
            <a:gd name="connsiteY5" fmla="*/ 1306286 h 1340098"/>
            <a:gd name="connsiteX6" fmla="*/ 666997 w 2220685"/>
            <a:gd name="connsiteY6" fmla="*/ 937161 h 1340098"/>
            <a:gd name="connsiteX7" fmla="*/ 0 w 2220685"/>
            <a:gd name="connsiteY7" fmla="*/ 855023 h 1340098"/>
            <a:gd name="connsiteX0" fmla="*/ 2220685 w 2220685"/>
            <a:gd name="connsiteY0" fmla="*/ 0 h 1154545"/>
            <a:gd name="connsiteX1" fmla="*/ 2113807 w 2220685"/>
            <a:gd name="connsiteY1" fmla="*/ 273132 h 1154545"/>
            <a:gd name="connsiteX2" fmla="*/ 2018805 w 2220685"/>
            <a:gd name="connsiteY2" fmla="*/ 712519 h 1154545"/>
            <a:gd name="connsiteX3" fmla="*/ 2018805 w 2220685"/>
            <a:gd name="connsiteY3" fmla="*/ 926275 h 1154545"/>
            <a:gd name="connsiteX4" fmla="*/ 1959428 w 2220685"/>
            <a:gd name="connsiteY4" fmla="*/ 1140031 h 1154545"/>
            <a:gd name="connsiteX5" fmla="*/ 1352797 w 2220685"/>
            <a:gd name="connsiteY5" fmla="*/ 1013361 h 1154545"/>
            <a:gd name="connsiteX6" fmla="*/ 666997 w 2220685"/>
            <a:gd name="connsiteY6" fmla="*/ 937161 h 1154545"/>
            <a:gd name="connsiteX7" fmla="*/ 0 w 2220685"/>
            <a:gd name="connsiteY7" fmla="*/ 855023 h 1154545"/>
            <a:gd name="connsiteX0" fmla="*/ 2220685 w 2220685"/>
            <a:gd name="connsiteY0" fmla="*/ 0 h 1027876"/>
            <a:gd name="connsiteX1" fmla="*/ 2113807 w 2220685"/>
            <a:gd name="connsiteY1" fmla="*/ 273132 h 1027876"/>
            <a:gd name="connsiteX2" fmla="*/ 2018805 w 2220685"/>
            <a:gd name="connsiteY2" fmla="*/ 712519 h 1027876"/>
            <a:gd name="connsiteX3" fmla="*/ 2018805 w 2220685"/>
            <a:gd name="connsiteY3" fmla="*/ 926275 h 1027876"/>
            <a:gd name="connsiteX4" fmla="*/ 1581397 w 2220685"/>
            <a:gd name="connsiteY4" fmla="*/ 1013362 h 1027876"/>
            <a:gd name="connsiteX5" fmla="*/ 1352797 w 2220685"/>
            <a:gd name="connsiteY5" fmla="*/ 1013361 h 1027876"/>
            <a:gd name="connsiteX6" fmla="*/ 666997 w 2220685"/>
            <a:gd name="connsiteY6" fmla="*/ 937161 h 1027876"/>
            <a:gd name="connsiteX7" fmla="*/ 0 w 2220685"/>
            <a:gd name="connsiteY7" fmla="*/ 855023 h 1027876"/>
            <a:gd name="connsiteX0" fmla="*/ 2220685 w 2220685"/>
            <a:gd name="connsiteY0" fmla="*/ 0 h 1026062"/>
            <a:gd name="connsiteX1" fmla="*/ 2113807 w 2220685"/>
            <a:gd name="connsiteY1" fmla="*/ 273132 h 1026062"/>
            <a:gd name="connsiteX2" fmla="*/ 2018805 w 2220685"/>
            <a:gd name="connsiteY2" fmla="*/ 712519 h 1026062"/>
            <a:gd name="connsiteX3" fmla="*/ 1886197 w 2220685"/>
            <a:gd name="connsiteY3" fmla="*/ 937162 h 1026062"/>
            <a:gd name="connsiteX4" fmla="*/ 1581397 w 2220685"/>
            <a:gd name="connsiteY4" fmla="*/ 1013362 h 1026062"/>
            <a:gd name="connsiteX5" fmla="*/ 1352797 w 2220685"/>
            <a:gd name="connsiteY5" fmla="*/ 1013361 h 1026062"/>
            <a:gd name="connsiteX6" fmla="*/ 666997 w 2220685"/>
            <a:gd name="connsiteY6" fmla="*/ 937161 h 1026062"/>
            <a:gd name="connsiteX7" fmla="*/ 0 w 2220685"/>
            <a:gd name="connsiteY7" fmla="*/ 855023 h 1026062"/>
            <a:gd name="connsiteX0" fmla="*/ 2220685 w 2220685"/>
            <a:gd name="connsiteY0" fmla="*/ 0 h 1026062"/>
            <a:gd name="connsiteX1" fmla="*/ 2113807 w 2220685"/>
            <a:gd name="connsiteY1" fmla="*/ 273132 h 1026062"/>
            <a:gd name="connsiteX2" fmla="*/ 1886197 w 2220685"/>
            <a:gd name="connsiteY2" fmla="*/ 708562 h 1026062"/>
            <a:gd name="connsiteX3" fmla="*/ 1886197 w 2220685"/>
            <a:gd name="connsiteY3" fmla="*/ 937162 h 1026062"/>
            <a:gd name="connsiteX4" fmla="*/ 1581397 w 2220685"/>
            <a:gd name="connsiteY4" fmla="*/ 1013362 h 1026062"/>
            <a:gd name="connsiteX5" fmla="*/ 1352797 w 2220685"/>
            <a:gd name="connsiteY5" fmla="*/ 1013361 h 1026062"/>
            <a:gd name="connsiteX6" fmla="*/ 666997 w 2220685"/>
            <a:gd name="connsiteY6" fmla="*/ 937161 h 1026062"/>
            <a:gd name="connsiteX7" fmla="*/ 0 w 2220685"/>
            <a:gd name="connsiteY7" fmla="*/ 855023 h 1026062"/>
            <a:gd name="connsiteX0" fmla="*/ 2220685 w 2220685"/>
            <a:gd name="connsiteY0" fmla="*/ 0 h 1026062"/>
            <a:gd name="connsiteX1" fmla="*/ 2113807 w 2220685"/>
            <a:gd name="connsiteY1" fmla="*/ 273132 h 1026062"/>
            <a:gd name="connsiteX2" fmla="*/ 1962397 w 2220685"/>
            <a:gd name="connsiteY2" fmla="*/ 708562 h 1026062"/>
            <a:gd name="connsiteX3" fmla="*/ 1886197 w 2220685"/>
            <a:gd name="connsiteY3" fmla="*/ 937162 h 1026062"/>
            <a:gd name="connsiteX4" fmla="*/ 1581397 w 2220685"/>
            <a:gd name="connsiteY4" fmla="*/ 1013362 h 1026062"/>
            <a:gd name="connsiteX5" fmla="*/ 1352797 w 2220685"/>
            <a:gd name="connsiteY5" fmla="*/ 1013361 h 1026062"/>
            <a:gd name="connsiteX6" fmla="*/ 666997 w 2220685"/>
            <a:gd name="connsiteY6" fmla="*/ 937161 h 1026062"/>
            <a:gd name="connsiteX7" fmla="*/ 0 w 2220685"/>
            <a:gd name="connsiteY7" fmla="*/ 855023 h 1026062"/>
            <a:gd name="connsiteX0" fmla="*/ 2220685 w 2220685"/>
            <a:gd name="connsiteY0" fmla="*/ 0 h 1102262"/>
            <a:gd name="connsiteX1" fmla="*/ 2113807 w 2220685"/>
            <a:gd name="connsiteY1" fmla="*/ 273132 h 1102262"/>
            <a:gd name="connsiteX2" fmla="*/ 1962397 w 2220685"/>
            <a:gd name="connsiteY2" fmla="*/ 708562 h 1102262"/>
            <a:gd name="connsiteX3" fmla="*/ 1886197 w 2220685"/>
            <a:gd name="connsiteY3" fmla="*/ 937162 h 1102262"/>
            <a:gd name="connsiteX4" fmla="*/ 1733797 w 2220685"/>
            <a:gd name="connsiteY4" fmla="*/ 1089562 h 1102262"/>
            <a:gd name="connsiteX5" fmla="*/ 1352797 w 2220685"/>
            <a:gd name="connsiteY5" fmla="*/ 1013361 h 1102262"/>
            <a:gd name="connsiteX6" fmla="*/ 666997 w 2220685"/>
            <a:gd name="connsiteY6" fmla="*/ 937161 h 1102262"/>
            <a:gd name="connsiteX7" fmla="*/ 0 w 2220685"/>
            <a:gd name="connsiteY7" fmla="*/ 855023 h 110226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2220685" h="1102262">
              <a:moveTo>
                <a:pt x="2220685" y="0"/>
              </a:moveTo>
              <a:cubicBezTo>
                <a:pt x="2184069" y="77189"/>
                <a:pt x="2156855" y="155038"/>
                <a:pt x="2113807" y="273132"/>
              </a:cubicBezTo>
              <a:cubicBezTo>
                <a:pt x="2070759" y="391226"/>
                <a:pt x="2000332" y="597891"/>
                <a:pt x="1962397" y="708562"/>
              </a:cubicBezTo>
              <a:cubicBezTo>
                <a:pt x="1924462" y="819233"/>
                <a:pt x="1924297" y="873662"/>
                <a:pt x="1886197" y="937162"/>
              </a:cubicBezTo>
              <a:cubicBezTo>
                <a:pt x="1848097" y="1000662"/>
                <a:pt x="1822697" y="1076862"/>
                <a:pt x="1733797" y="1089562"/>
              </a:cubicBezTo>
              <a:cubicBezTo>
                <a:pt x="1644897" y="1102262"/>
                <a:pt x="1530597" y="1038761"/>
                <a:pt x="1352797" y="1013361"/>
              </a:cubicBezTo>
              <a:cubicBezTo>
                <a:pt x="1174997" y="987961"/>
                <a:pt x="892463" y="963551"/>
                <a:pt x="666997" y="937161"/>
              </a:cubicBezTo>
              <a:cubicBezTo>
                <a:pt x="441531" y="910771"/>
                <a:pt x="185057" y="930234"/>
                <a:pt x="0" y="855023"/>
              </a:cubicBezTo>
            </a:path>
          </a:pathLst>
        </a:custGeom>
        <a:ln xmlns:a="http://schemas.openxmlformats.org/drawingml/2006/main" w="25400">
          <a:prstDash val="dash"/>
          <a:head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0.41131</cdr:x>
      <cdr:y>0.40678</cdr:y>
    </cdr:from>
    <cdr:to>
      <cdr:x>0.63356</cdr:x>
      <cdr:y>0.53933</cdr:y>
    </cdr:to>
    <cdr:sp macro="" textlink="">
      <cdr:nvSpPr>
        <cdr:cNvPr id="78" name="Freeform 77"/>
        <cdr:cNvSpPr/>
      </cdr:nvSpPr>
      <cdr:spPr>
        <a:xfrm xmlns:a="http://schemas.openxmlformats.org/drawingml/2006/main">
          <a:off x="3728852" y="2332512"/>
          <a:ext cx="2014847" cy="760020"/>
        </a:xfrm>
        <a:custGeom xmlns:a="http://schemas.openxmlformats.org/drawingml/2006/main">
          <a:avLst/>
          <a:gdLst>
            <a:gd name="connsiteX0" fmla="*/ 0 w 2014847"/>
            <a:gd name="connsiteY0" fmla="*/ 760020 h 760020"/>
            <a:gd name="connsiteX1" fmla="*/ 308758 w 2014847"/>
            <a:gd name="connsiteY1" fmla="*/ 653143 h 760020"/>
            <a:gd name="connsiteX2" fmla="*/ 997527 w 2014847"/>
            <a:gd name="connsiteY2" fmla="*/ 629392 h 760020"/>
            <a:gd name="connsiteX3" fmla="*/ 1377538 w 2014847"/>
            <a:gd name="connsiteY3" fmla="*/ 700644 h 760020"/>
            <a:gd name="connsiteX4" fmla="*/ 1733797 w 2014847"/>
            <a:gd name="connsiteY4" fmla="*/ 641267 h 760020"/>
            <a:gd name="connsiteX5" fmla="*/ 1971304 w 2014847"/>
            <a:gd name="connsiteY5" fmla="*/ 166254 h 760020"/>
            <a:gd name="connsiteX6" fmla="*/ 1995054 w 2014847"/>
            <a:gd name="connsiteY6" fmla="*/ 0 h 76002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2014847" h="760020">
              <a:moveTo>
                <a:pt x="0" y="760020"/>
              </a:moveTo>
              <a:cubicBezTo>
                <a:pt x="71252" y="717467"/>
                <a:pt x="142504" y="674914"/>
                <a:pt x="308758" y="653143"/>
              </a:cubicBezTo>
              <a:cubicBezTo>
                <a:pt x="475013" y="631372"/>
                <a:pt x="819397" y="621475"/>
                <a:pt x="997527" y="629392"/>
              </a:cubicBezTo>
              <a:cubicBezTo>
                <a:pt x="1175657" y="637309"/>
                <a:pt x="1254826" y="698665"/>
                <a:pt x="1377538" y="700644"/>
              </a:cubicBezTo>
              <a:cubicBezTo>
                <a:pt x="1500250" y="702623"/>
                <a:pt x="1634836" y="730332"/>
                <a:pt x="1733797" y="641267"/>
              </a:cubicBezTo>
              <a:cubicBezTo>
                <a:pt x="1832758" y="552202"/>
                <a:pt x="1927761" y="273132"/>
                <a:pt x="1971304" y="166254"/>
              </a:cubicBezTo>
              <a:cubicBezTo>
                <a:pt x="2014847" y="59376"/>
                <a:pt x="2004950" y="29688"/>
                <a:pt x="1995054" y="0"/>
              </a:cubicBezTo>
            </a:path>
          </a:pathLst>
        </a:custGeom>
        <a:ln xmlns:a="http://schemas.openxmlformats.org/drawingml/2006/main" w="25400"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0.56315</cdr:x>
      <cdr:y>0.21262</cdr:y>
    </cdr:from>
    <cdr:to>
      <cdr:x>0.65561</cdr:x>
      <cdr:y>0.25249</cdr:y>
    </cdr:to>
    <cdr:sp macro="" textlink="">
      <cdr:nvSpPr>
        <cdr:cNvPr id="69" name="TextBox 68"/>
        <cdr:cNvSpPr txBox="1"/>
      </cdr:nvSpPr>
      <cdr:spPr>
        <a:xfrm xmlns:a="http://schemas.openxmlformats.org/drawingml/2006/main">
          <a:off x="5105400" y="1219200"/>
          <a:ext cx="838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Spring box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0.57156</cdr:x>
      <cdr:y>0.25249</cdr:y>
    </cdr:from>
    <cdr:to>
      <cdr:x>0.58837</cdr:x>
      <cdr:y>0.27907</cdr:y>
    </cdr:to>
    <cdr:sp macro="" textlink="">
      <cdr:nvSpPr>
        <cdr:cNvPr id="80" name="Straight Arrow Connector 79"/>
        <cdr:cNvSpPr/>
      </cdr:nvSpPr>
      <cdr:spPr>
        <a:xfrm xmlns:a="http://schemas.openxmlformats.org/drawingml/2006/main" rot="5400000">
          <a:off x="5181600" y="1447800"/>
          <a:ext cx="152400" cy="1524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B35DD-A590-40FD-9607-066E7673CF82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494E0-C423-41C5-AA3D-D6F2C8EC0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94E0-C423-41C5-AA3D-D6F2C8EC04B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Discharge from the bedrock from preferential flow paths in the horizontal unconformities at the contact between capping basalt units and lower permeability non-flow units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94E0-C423-41C5-AA3D-D6F2C8EC04B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94E0-C423-41C5-AA3D-D6F2C8EC04B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78355-13BC-4EBF-9C2B-181FB0535D6E}" type="slidenum">
              <a:rPr lang="en-US"/>
              <a:pPr/>
              <a:t>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note that this is an example</a:t>
            </a:r>
            <a:r>
              <a:rPr lang="en-US" baseline="0" dirty="0" smtClean="0"/>
              <a:t> for a GDE wetland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94E0-C423-41C5-AA3D-D6F2C8EC04B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94E0-C423-41C5-AA3D-D6F2C8EC04B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94E0-C423-41C5-AA3D-D6F2C8EC04B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94E0-C423-41C5-AA3D-D6F2C8EC04B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94E0-C423-41C5-AA3D-D6F2C8EC04B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94E0-C423-41C5-AA3D-D6F2C8EC04B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superposition model was used. No recharge was applied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94E0-C423-41C5-AA3D-D6F2C8EC04B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870F-68FD-4E97-B140-F0AD2CB70BAD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CAFE-D81B-48D5-A4FE-FD6A79C03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870F-68FD-4E97-B140-F0AD2CB70BAD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CAFE-D81B-48D5-A4FE-FD6A79C03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870F-68FD-4E97-B140-F0AD2CB70BAD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CAFE-D81B-48D5-A4FE-FD6A79C03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870F-68FD-4E97-B140-F0AD2CB70BAD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CAFE-D81B-48D5-A4FE-FD6A79C03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870F-68FD-4E97-B140-F0AD2CB70BAD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CAFE-D81B-48D5-A4FE-FD6A79C03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870F-68FD-4E97-B140-F0AD2CB70BAD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CAFE-D81B-48D5-A4FE-FD6A79C03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870F-68FD-4E97-B140-F0AD2CB70BAD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CAFE-D81B-48D5-A4FE-FD6A79C03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870F-68FD-4E97-B140-F0AD2CB70BAD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CAFE-D81B-48D5-A4FE-FD6A79C03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870F-68FD-4E97-B140-F0AD2CB70BAD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CAFE-D81B-48D5-A4FE-FD6A79C03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870F-68FD-4E97-B140-F0AD2CB70BAD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CAFE-D81B-48D5-A4FE-FD6A79C03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870F-68FD-4E97-B140-F0AD2CB70BAD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CAFE-D81B-48D5-A4FE-FD6A79C03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C870F-68FD-4E97-B140-F0AD2CB70BAD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9CAFE-D81B-48D5-A4FE-FD6A79C03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image" Target="../media/image31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pper Deschutes River2.jpg"/>
          <p:cNvPicPr>
            <a:picLocks noChangeAspect="1"/>
          </p:cNvPicPr>
          <p:nvPr/>
        </p:nvPicPr>
        <p:blipFill>
          <a:blip r:embed="rId3" cstate="screen">
            <a:lum bright="-17000"/>
          </a:blip>
          <a:stretch>
            <a:fillRect/>
          </a:stretch>
        </p:blipFill>
        <p:spPr>
          <a:xfrm>
            <a:off x="84159" y="130792"/>
            <a:ext cx="8988405" cy="6602104"/>
          </a:xfrm>
          <a:prstGeom prst="rect">
            <a:avLst/>
          </a:prstGeom>
          <a:ln w="127000">
            <a:solidFill>
              <a:schemeClr val="accent3"/>
            </a:solidFill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 rot="5400000">
            <a:off x="8049501" y="5594936"/>
            <a:ext cx="181966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upper </a:t>
            </a:r>
            <a:r>
              <a:rPr lang="en-US" sz="1200" dirty="0" err="1" smtClean="0">
                <a:solidFill>
                  <a:schemeClr val="bg1"/>
                </a:solidFill>
              </a:rPr>
              <a:t>deschutes</a:t>
            </a:r>
            <a:r>
              <a:rPr lang="en-US" sz="1200" dirty="0" smtClean="0">
                <a:solidFill>
                  <a:schemeClr val="bg1"/>
                </a:solidFill>
              </a:rPr>
              <a:t>: a aldous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304800" y="4876800"/>
            <a:ext cx="2438400" cy="17526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2400" dirty="0" err="1" smtClean="0">
                <a:solidFill>
                  <a:schemeClr val="bg1"/>
                </a:solidFill>
              </a:rPr>
              <a:t>allison</a:t>
            </a:r>
            <a:r>
              <a:rPr lang="en-US" sz="2400" dirty="0" smtClean="0">
                <a:solidFill>
                  <a:schemeClr val="bg1"/>
                </a:solidFill>
              </a:rPr>
              <a:t> aldous</a:t>
            </a:r>
          </a:p>
          <a:p>
            <a:pPr algn="r">
              <a:spcBef>
                <a:spcPts val="0"/>
              </a:spcBef>
            </a:pPr>
            <a:r>
              <a:rPr lang="en-US" sz="2400" dirty="0" err="1" smtClean="0">
                <a:solidFill>
                  <a:schemeClr val="bg1"/>
                </a:solidFill>
              </a:rPr>
              <a:t>joseph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gurrieri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roger </a:t>
            </a:r>
            <a:r>
              <a:rPr lang="en-US" sz="2400" dirty="0" err="1" smtClean="0">
                <a:solidFill>
                  <a:schemeClr val="bg1"/>
                </a:solidFill>
              </a:rPr>
              <a:t>congdon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2400" dirty="0" err="1" smtClean="0">
                <a:solidFill>
                  <a:schemeClr val="bg1"/>
                </a:solidFill>
              </a:rPr>
              <a:t>trish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carroll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leslie bach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71600" y="2743200"/>
            <a:ext cx="5789034" cy="1828800"/>
            <a:chOff x="1600200" y="2819400"/>
            <a:chExt cx="5789034" cy="1828800"/>
          </a:xfrm>
        </p:grpSpPr>
        <p:sp>
          <p:nvSpPr>
            <p:cNvPr id="8" name="TextBox 7"/>
            <p:cNvSpPr txBox="1"/>
            <p:nvPr/>
          </p:nvSpPr>
          <p:spPr>
            <a:xfrm>
              <a:off x="1600200" y="2819400"/>
              <a:ext cx="34208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bg1"/>
                  </a:solidFill>
                </a:rPr>
                <a:t>groundwater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43400" y="3817203"/>
              <a:ext cx="30458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bg1"/>
                  </a:solidFill>
                </a:rPr>
                <a:t>ecosystems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48347" y="3352800"/>
              <a:ext cx="6046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bg1"/>
                  </a:solidFill>
                </a:rPr>
                <a:t>&amp;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685800" y="685800"/>
            <a:ext cx="7731304" cy="3048000"/>
            <a:chOff x="955496" y="0"/>
            <a:chExt cx="8188504" cy="3363074"/>
          </a:xfrm>
        </p:grpSpPr>
        <p:pic>
          <p:nvPicPr>
            <p:cNvPr id="7" name="Picture 6" descr="Rpan view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4571999" y="0"/>
              <a:ext cx="4572001" cy="335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Lpanview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955496" y="0"/>
              <a:ext cx="4572000" cy="33630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Fens of the Fremont-Winema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076" name="Picture 4" descr="C:\Users\aaldous\Pictures\work 2009\Jun09_fen photos\Jamison w rainbow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424237"/>
            <a:ext cx="4419600" cy="3314700"/>
          </a:xfrm>
          <a:prstGeom prst="rect">
            <a:avLst/>
          </a:prstGeom>
          <a:noFill/>
        </p:spPr>
      </p:pic>
      <p:pic>
        <p:nvPicPr>
          <p:cNvPr id="11" name="Picture 2" descr="DSC0175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3514725"/>
            <a:ext cx="41529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ohnson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90800" y="896815"/>
            <a:ext cx="3886200" cy="298938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819400"/>
            <a:ext cx="2904344" cy="3810000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Management context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4" descr="spring box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96000" y="2895600"/>
            <a:ext cx="2438400" cy="3657600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rot="10800000">
            <a:off x="3886200" y="5181600"/>
            <a:ext cx="1828800" cy="158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5943600" y="1600200"/>
            <a:ext cx="1752600" cy="2057400"/>
          </a:xfrm>
          <a:prstGeom prst="arc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105400"/>
            <a:ext cx="73459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Model groundwater flow into the wetlands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vary the pumping rate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determine water table drawdown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743200"/>
            <a:ext cx="748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Measure plant &amp; soil water table thresholds</a:t>
            </a:r>
            <a:endParaRPr 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Ecological Water Requirements: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Approach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577" y="1143000"/>
            <a:ext cx="8894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Premise</a:t>
            </a:r>
            <a:r>
              <a:rPr lang="en-US" sz="3200" dirty="0" smtClean="0"/>
              <a:t>: fen species and ecosystem processes</a:t>
            </a:r>
          </a:p>
          <a:p>
            <a:r>
              <a:rPr lang="en-US" sz="3200" dirty="0" smtClean="0"/>
              <a:t>                respond most closely to the hydroperiod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2514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28600" y="3352800"/>
            <a:ext cx="8638006" cy="1752600"/>
            <a:chOff x="228600" y="3352800"/>
            <a:chExt cx="8638006" cy="1752600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3962400"/>
              <a:ext cx="8638006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Maximum pumping rate that does not exceed water table threshold</a:t>
              </a:r>
              <a:endParaRPr lang="en-US" sz="24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3467100" y="3618706"/>
              <a:ext cx="533400" cy="158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3467100" y="4837906"/>
              <a:ext cx="533400" cy="158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381000" y="2590800"/>
            <a:ext cx="76962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533400"/>
            <a:ext cx="672558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743200" y="228600"/>
            <a:ext cx="19731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Johnson site set up</a:t>
            </a:r>
            <a:endParaRPr lang="en-US" dirty="0"/>
          </a:p>
        </p:txBody>
      </p:sp>
      <p:pic>
        <p:nvPicPr>
          <p:cNvPr id="1031" name="Picture 7" descr="C:\Users\aaldous\Pictures\work 2010\May 2010\101MSDCF\well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5257800"/>
            <a:ext cx="2743200" cy="1447800"/>
          </a:xfrm>
          <a:prstGeom prst="rect">
            <a:avLst/>
          </a:prstGeom>
          <a:noFill/>
        </p:spPr>
      </p:pic>
      <p:pic>
        <p:nvPicPr>
          <p:cNvPr id="1026" name="Picture 2" descr="C:\Users\aaldous\Pictures\work 2010\Antelope 2010\Cami's photos\well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62600" y="152400"/>
            <a:ext cx="2438400" cy="1828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80560" y="2286000"/>
            <a:ext cx="29634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measure along each transect: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depth to water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head at 1m, 1.5m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plant species composition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peat depth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944" y="1340952"/>
            <a:ext cx="9067800" cy="422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838200" y="5916304"/>
            <a:ext cx="685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6191536"/>
            <a:ext cx="6858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6469040"/>
            <a:ext cx="685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6400" y="5715000"/>
            <a:ext cx="2016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table</a:t>
            </a:r>
          </a:p>
          <a:p>
            <a:r>
              <a:rPr lang="en-US" dirty="0" err="1" smtClean="0"/>
              <a:t>piezometer</a:t>
            </a:r>
            <a:r>
              <a:rPr lang="en-US" dirty="0" smtClean="0"/>
              <a:t> at 1m</a:t>
            </a:r>
          </a:p>
          <a:p>
            <a:r>
              <a:rPr lang="en-US" dirty="0" err="1" smtClean="0"/>
              <a:t>piezometer</a:t>
            </a:r>
            <a:r>
              <a:rPr lang="en-US" dirty="0" smtClean="0"/>
              <a:t> at 1.5m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58914"/>
            <a:ext cx="8340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Shallow hydrology, Johnson Fen, 2009-2010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52400" y="838200"/>
          <a:ext cx="8772525" cy="588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152400"/>
            <a:ext cx="5747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Water table thresholds for indicator species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228600"/>
            <a:ext cx="25146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Obligate wetland plant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Widely distributed: found at all sites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Common: occurs in &gt;10 plots/site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105400"/>
            <a:ext cx="73459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Model groundwater flow into the wetlands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vary the pumping rate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determine water table drawdown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743200"/>
            <a:ext cx="748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Measure plant &amp; soil water table thresholds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Ecological Water Requirements: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Approach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295400"/>
            <a:ext cx="89775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Premise</a:t>
            </a:r>
            <a:r>
              <a:rPr lang="en-US" sz="3200" dirty="0" smtClean="0"/>
              <a:t>: wetland plants respond most closely to the </a:t>
            </a:r>
          </a:p>
          <a:p>
            <a:r>
              <a:rPr lang="en-US" sz="3200" dirty="0" smtClean="0"/>
              <a:t>	       hydroperiod (position of the water table)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2514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"/>
          <p:cNvGrpSpPr/>
          <p:nvPr/>
        </p:nvGrpSpPr>
        <p:grpSpPr>
          <a:xfrm>
            <a:off x="228600" y="3352800"/>
            <a:ext cx="8638006" cy="1752600"/>
            <a:chOff x="228600" y="3352800"/>
            <a:chExt cx="8638006" cy="1752600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3962400"/>
              <a:ext cx="8638006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Maximum pumping rate that does not exceed water table threshold</a:t>
              </a:r>
              <a:endParaRPr lang="en-US" sz="24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3467100" y="3618706"/>
              <a:ext cx="533400" cy="158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3467100" y="4837906"/>
              <a:ext cx="533400" cy="158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403656" y="4572000"/>
            <a:ext cx="76962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1981200"/>
            <a:ext cx="9144000" cy="3200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14800" y="1828800"/>
            <a:ext cx="381000" cy="4267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419599" y="2971800"/>
            <a:ext cx="5018049" cy="2286000"/>
            <a:chOff x="4332249" y="3776548"/>
            <a:chExt cx="5105400" cy="1905767"/>
          </a:xfrm>
        </p:grpSpPr>
        <p:sp>
          <p:nvSpPr>
            <p:cNvPr id="4" name="Arc 3"/>
            <p:cNvSpPr/>
            <p:nvPr/>
          </p:nvSpPr>
          <p:spPr>
            <a:xfrm rot="16200000">
              <a:off x="5943216" y="2187882"/>
              <a:ext cx="1883466" cy="510540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6858000" y="3776548"/>
              <a:ext cx="2252547" cy="22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0" y="3048000"/>
            <a:ext cx="4191000" cy="2133600"/>
            <a:chOff x="0" y="3810000"/>
            <a:chExt cx="4191000" cy="2133600"/>
          </a:xfrm>
        </p:grpSpPr>
        <p:sp>
          <p:nvSpPr>
            <p:cNvPr id="3" name="Arc 2"/>
            <p:cNvSpPr/>
            <p:nvPr/>
          </p:nvSpPr>
          <p:spPr>
            <a:xfrm>
              <a:off x="0" y="3810000"/>
              <a:ext cx="4191000" cy="213360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0" y="3810000"/>
              <a:ext cx="2252547" cy="22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4419600" y="5562600"/>
            <a:ext cx="4724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 piped to trough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495800" y="5715000"/>
            <a:ext cx="12192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924800" y="5715000"/>
            <a:ext cx="10668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8600" y="2133600"/>
            <a:ext cx="840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peat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541020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pumice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453116" y="875414"/>
            <a:ext cx="680484" cy="1105786"/>
            <a:chOff x="1158949" y="861237"/>
            <a:chExt cx="680484" cy="1105786"/>
          </a:xfrm>
        </p:grpSpPr>
        <p:sp>
          <p:nvSpPr>
            <p:cNvPr id="49" name="Freeform 48"/>
            <p:cNvSpPr/>
            <p:nvPr/>
          </p:nvSpPr>
          <p:spPr>
            <a:xfrm>
              <a:off x="1403498" y="1253782"/>
              <a:ext cx="435935" cy="702609"/>
            </a:xfrm>
            <a:custGeom>
              <a:avLst/>
              <a:gdLst>
                <a:gd name="connsiteX0" fmla="*/ 0 w 435935"/>
                <a:gd name="connsiteY0" fmla="*/ 702609 h 702609"/>
                <a:gd name="connsiteX1" fmla="*/ 21265 w 435935"/>
                <a:gd name="connsiteY1" fmla="*/ 628181 h 702609"/>
                <a:gd name="connsiteX2" fmla="*/ 42530 w 435935"/>
                <a:gd name="connsiteY2" fmla="*/ 521855 h 702609"/>
                <a:gd name="connsiteX3" fmla="*/ 53162 w 435935"/>
                <a:gd name="connsiteY3" fmla="*/ 489958 h 702609"/>
                <a:gd name="connsiteX4" fmla="*/ 63795 w 435935"/>
                <a:gd name="connsiteY4" fmla="*/ 436795 h 702609"/>
                <a:gd name="connsiteX5" fmla="*/ 85060 w 435935"/>
                <a:gd name="connsiteY5" fmla="*/ 372999 h 702609"/>
                <a:gd name="connsiteX6" fmla="*/ 106325 w 435935"/>
                <a:gd name="connsiteY6" fmla="*/ 309204 h 702609"/>
                <a:gd name="connsiteX7" fmla="*/ 159488 w 435935"/>
                <a:gd name="connsiteY7" fmla="*/ 245409 h 702609"/>
                <a:gd name="connsiteX8" fmla="*/ 202018 w 435935"/>
                <a:gd name="connsiteY8" fmla="*/ 181613 h 702609"/>
                <a:gd name="connsiteX9" fmla="*/ 223283 w 435935"/>
                <a:gd name="connsiteY9" fmla="*/ 139083 h 702609"/>
                <a:gd name="connsiteX10" fmla="*/ 244549 w 435935"/>
                <a:gd name="connsiteY10" fmla="*/ 117818 h 702609"/>
                <a:gd name="connsiteX11" fmla="*/ 287079 w 435935"/>
                <a:gd name="connsiteY11" fmla="*/ 54023 h 702609"/>
                <a:gd name="connsiteX12" fmla="*/ 350874 w 435935"/>
                <a:gd name="connsiteY12" fmla="*/ 32758 h 702609"/>
                <a:gd name="connsiteX13" fmla="*/ 382772 w 435935"/>
                <a:gd name="connsiteY13" fmla="*/ 11492 h 702609"/>
                <a:gd name="connsiteX14" fmla="*/ 435935 w 435935"/>
                <a:gd name="connsiteY14" fmla="*/ 860 h 70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935" h="702609">
                  <a:moveTo>
                    <a:pt x="0" y="702609"/>
                  </a:moveTo>
                  <a:cubicBezTo>
                    <a:pt x="11155" y="669141"/>
                    <a:pt x="13256" y="665556"/>
                    <a:pt x="21265" y="628181"/>
                  </a:cubicBezTo>
                  <a:cubicBezTo>
                    <a:pt x="28838" y="592839"/>
                    <a:pt x="31101" y="556144"/>
                    <a:pt x="42530" y="521855"/>
                  </a:cubicBezTo>
                  <a:cubicBezTo>
                    <a:pt x="46074" y="511223"/>
                    <a:pt x="50444" y="500831"/>
                    <a:pt x="53162" y="489958"/>
                  </a:cubicBezTo>
                  <a:cubicBezTo>
                    <a:pt x="57545" y="472426"/>
                    <a:pt x="59040" y="454230"/>
                    <a:pt x="63795" y="436795"/>
                  </a:cubicBezTo>
                  <a:cubicBezTo>
                    <a:pt x="69693" y="415169"/>
                    <a:pt x="77971" y="394264"/>
                    <a:pt x="85060" y="372999"/>
                  </a:cubicBezTo>
                  <a:lnTo>
                    <a:pt x="106325" y="309204"/>
                  </a:lnTo>
                  <a:cubicBezTo>
                    <a:pt x="113726" y="286998"/>
                    <a:pt x="144681" y="260215"/>
                    <a:pt x="159488" y="245409"/>
                  </a:cubicBezTo>
                  <a:cubicBezTo>
                    <a:pt x="182297" y="176984"/>
                    <a:pt x="152240" y="251303"/>
                    <a:pt x="202018" y="181613"/>
                  </a:cubicBezTo>
                  <a:cubicBezTo>
                    <a:pt x="211231" y="168715"/>
                    <a:pt x="214491" y="152271"/>
                    <a:pt x="223283" y="139083"/>
                  </a:cubicBezTo>
                  <a:cubicBezTo>
                    <a:pt x="228844" y="130742"/>
                    <a:pt x="238534" y="125838"/>
                    <a:pt x="244549" y="117818"/>
                  </a:cubicBezTo>
                  <a:cubicBezTo>
                    <a:pt x="259884" y="97372"/>
                    <a:pt x="272902" y="75288"/>
                    <a:pt x="287079" y="54023"/>
                  </a:cubicBezTo>
                  <a:cubicBezTo>
                    <a:pt x="299513" y="35372"/>
                    <a:pt x="350874" y="32758"/>
                    <a:pt x="350874" y="32758"/>
                  </a:cubicBezTo>
                  <a:cubicBezTo>
                    <a:pt x="361507" y="25669"/>
                    <a:pt x="371026" y="16526"/>
                    <a:pt x="382772" y="11492"/>
                  </a:cubicBezTo>
                  <a:cubicBezTo>
                    <a:pt x="409585" y="0"/>
                    <a:pt x="415335" y="860"/>
                    <a:pt x="435935" y="860"/>
                  </a:cubicBezTo>
                </a:path>
              </a:pathLst>
            </a:cu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392865" y="946298"/>
              <a:ext cx="148856" cy="988828"/>
            </a:xfrm>
            <a:custGeom>
              <a:avLst/>
              <a:gdLst>
                <a:gd name="connsiteX0" fmla="*/ 0 w 148856"/>
                <a:gd name="connsiteY0" fmla="*/ 988828 h 988828"/>
                <a:gd name="connsiteX1" fmla="*/ 21265 w 148856"/>
                <a:gd name="connsiteY1" fmla="*/ 956930 h 988828"/>
                <a:gd name="connsiteX2" fmla="*/ 31898 w 148856"/>
                <a:gd name="connsiteY2" fmla="*/ 914400 h 988828"/>
                <a:gd name="connsiteX3" fmla="*/ 53163 w 148856"/>
                <a:gd name="connsiteY3" fmla="*/ 850604 h 988828"/>
                <a:gd name="connsiteX4" fmla="*/ 63795 w 148856"/>
                <a:gd name="connsiteY4" fmla="*/ 818707 h 988828"/>
                <a:gd name="connsiteX5" fmla="*/ 85061 w 148856"/>
                <a:gd name="connsiteY5" fmla="*/ 648586 h 988828"/>
                <a:gd name="connsiteX6" fmla="*/ 95693 w 148856"/>
                <a:gd name="connsiteY6" fmla="*/ 616688 h 988828"/>
                <a:gd name="connsiteX7" fmla="*/ 106326 w 148856"/>
                <a:gd name="connsiteY7" fmla="*/ 542260 h 988828"/>
                <a:gd name="connsiteX8" fmla="*/ 127591 w 148856"/>
                <a:gd name="connsiteY8" fmla="*/ 478465 h 988828"/>
                <a:gd name="connsiteX9" fmla="*/ 138223 w 148856"/>
                <a:gd name="connsiteY9" fmla="*/ 404037 h 988828"/>
                <a:gd name="connsiteX10" fmla="*/ 148856 w 148856"/>
                <a:gd name="connsiteY10" fmla="*/ 361507 h 988828"/>
                <a:gd name="connsiteX11" fmla="*/ 138223 w 148856"/>
                <a:gd name="connsiteY11" fmla="*/ 42530 h 988828"/>
                <a:gd name="connsiteX12" fmla="*/ 116958 w 148856"/>
                <a:gd name="connsiteY12" fmla="*/ 10632 h 988828"/>
                <a:gd name="connsiteX13" fmla="*/ 116958 w 148856"/>
                <a:gd name="connsiteY13" fmla="*/ 0 h 98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856" h="988828">
                  <a:moveTo>
                    <a:pt x="0" y="988828"/>
                  </a:moveTo>
                  <a:cubicBezTo>
                    <a:pt x="7088" y="978195"/>
                    <a:pt x="16231" y="968676"/>
                    <a:pt x="21265" y="956930"/>
                  </a:cubicBezTo>
                  <a:cubicBezTo>
                    <a:pt x="27021" y="943499"/>
                    <a:pt x="27699" y="928397"/>
                    <a:pt x="31898" y="914400"/>
                  </a:cubicBezTo>
                  <a:cubicBezTo>
                    <a:pt x="38339" y="892930"/>
                    <a:pt x="46075" y="871869"/>
                    <a:pt x="53163" y="850604"/>
                  </a:cubicBezTo>
                  <a:lnTo>
                    <a:pt x="63795" y="818707"/>
                  </a:lnTo>
                  <a:cubicBezTo>
                    <a:pt x="69144" y="765217"/>
                    <a:pt x="73068" y="702553"/>
                    <a:pt x="85061" y="648586"/>
                  </a:cubicBezTo>
                  <a:cubicBezTo>
                    <a:pt x="87492" y="637645"/>
                    <a:pt x="92149" y="627321"/>
                    <a:pt x="95693" y="616688"/>
                  </a:cubicBezTo>
                  <a:cubicBezTo>
                    <a:pt x="99237" y="591879"/>
                    <a:pt x="100691" y="566679"/>
                    <a:pt x="106326" y="542260"/>
                  </a:cubicBezTo>
                  <a:cubicBezTo>
                    <a:pt x="111366" y="520419"/>
                    <a:pt x="127591" y="478465"/>
                    <a:pt x="127591" y="478465"/>
                  </a:cubicBezTo>
                  <a:cubicBezTo>
                    <a:pt x="131135" y="453656"/>
                    <a:pt x="133740" y="428694"/>
                    <a:pt x="138223" y="404037"/>
                  </a:cubicBezTo>
                  <a:cubicBezTo>
                    <a:pt x="140837" y="389660"/>
                    <a:pt x="148856" y="376120"/>
                    <a:pt x="148856" y="361507"/>
                  </a:cubicBezTo>
                  <a:cubicBezTo>
                    <a:pt x="148856" y="255122"/>
                    <a:pt x="147855" y="148478"/>
                    <a:pt x="138223" y="42530"/>
                  </a:cubicBezTo>
                  <a:cubicBezTo>
                    <a:pt x="137066" y="29804"/>
                    <a:pt x="122673" y="22062"/>
                    <a:pt x="116958" y="10632"/>
                  </a:cubicBezTo>
                  <a:cubicBezTo>
                    <a:pt x="115373" y="7462"/>
                    <a:pt x="116958" y="3544"/>
                    <a:pt x="116958" y="0"/>
                  </a:cubicBezTo>
                </a:path>
              </a:pathLst>
            </a:cu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180214" y="861237"/>
              <a:ext cx="226627" cy="1063256"/>
            </a:xfrm>
            <a:custGeom>
              <a:avLst/>
              <a:gdLst>
                <a:gd name="connsiteX0" fmla="*/ 202019 w 226627"/>
                <a:gd name="connsiteY0" fmla="*/ 1063256 h 1063256"/>
                <a:gd name="connsiteX1" fmla="*/ 223284 w 226627"/>
                <a:gd name="connsiteY1" fmla="*/ 1031358 h 1063256"/>
                <a:gd name="connsiteX2" fmla="*/ 212651 w 226627"/>
                <a:gd name="connsiteY2" fmla="*/ 499730 h 1063256"/>
                <a:gd name="connsiteX3" fmla="*/ 202019 w 226627"/>
                <a:gd name="connsiteY3" fmla="*/ 425303 h 1063256"/>
                <a:gd name="connsiteX4" fmla="*/ 180753 w 226627"/>
                <a:gd name="connsiteY4" fmla="*/ 361507 h 1063256"/>
                <a:gd name="connsiteX5" fmla="*/ 138223 w 226627"/>
                <a:gd name="connsiteY5" fmla="*/ 244549 h 1063256"/>
                <a:gd name="connsiteX6" fmla="*/ 106326 w 226627"/>
                <a:gd name="connsiteY6" fmla="*/ 138223 h 1063256"/>
                <a:gd name="connsiteX7" fmla="*/ 85060 w 226627"/>
                <a:gd name="connsiteY7" fmla="*/ 116958 h 1063256"/>
                <a:gd name="connsiteX8" fmla="*/ 74428 w 226627"/>
                <a:gd name="connsiteY8" fmla="*/ 85061 h 1063256"/>
                <a:gd name="connsiteX9" fmla="*/ 21265 w 226627"/>
                <a:gd name="connsiteY9" fmla="*/ 21265 h 1063256"/>
                <a:gd name="connsiteX10" fmla="*/ 0 w 226627"/>
                <a:gd name="connsiteY10" fmla="*/ 0 h 106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627" h="1063256">
                  <a:moveTo>
                    <a:pt x="202019" y="1063256"/>
                  </a:moveTo>
                  <a:cubicBezTo>
                    <a:pt x="209107" y="1052623"/>
                    <a:pt x="223043" y="1044135"/>
                    <a:pt x="223284" y="1031358"/>
                  </a:cubicBezTo>
                  <a:cubicBezTo>
                    <a:pt x="226627" y="854145"/>
                    <a:pt x="218866" y="676866"/>
                    <a:pt x="212651" y="499730"/>
                  </a:cubicBezTo>
                  <a:cubicBezTo>
                    <a:pt x="211772" y="474685"/>
                    <a:pt x="207654" y="449722"/>
                    <a:pt x="202019" y="425303"/>
                  </a:cubicBezTo>
                  <a:cubicBezTo>
                    <a:pt x="196979" y="403461"/>
                    <a:pt x="187842" y="382772"/>
                    <a:pt x="180753" y="361507"/>
                  </a:cubicBezTo>
                  <a:cubicBezTo>
                    <a:pt x="140143" y="239681"/>
                    <a:pt x="182803" y="311420"/>
                    <a:pt x="138223" y="244549"/>
                  </a:cubicBezTo>
                  <a:cubicBezTo>
                    <a:pt x="122155" y="180273"/>
                    <a:pt x="132212" y="215882"/>
                    <a:pt x="106326" y="138223"/>
                  </a:cubicBezTo>
                  <a:cubicBezTo>
                    <a:pt x="103156" y="128713"/>
                    <a:pt x="92149" y="124046"/>
                    <a:pt x="85060" y="116958"/>
                  </a:cubicBezTo>
                  <a:cubicBezTo>
                    <a:pt x="81516" y="106326"/>
                    <a:pt x="79440" y="95085"/>
                    <a:pt x="74428" y="85061"/>
                  </a:cubicBezTo>
                  <a:cubicBezTo>
                    <a:pt x="59625" y="55454"/>
                    <a:pt x="44781" y="44781"/>
                    <a:pt x="21265" y="21265"/>
                  </a:cubicBezTo>
                  <a:lnTo>
                    <a:pt x="0" y="0"/>
                  </a:lnTo>
                </a:path>
              </a:pathLst>
            </a:cu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158949" y="1135718"/>
              <a:ext cx="282779" cy="788775"/>
            </a:xfrm>
            <a:custGeom>
              <a:avLst/>
              <a:gdLst>
                <a:gd name="connsiteX0" fmla="*/ 233916 w 282779"/>
                <a:gd name="connsiteY0" fmla="*/ 788775 h 788775"/>
                <a:gd name="connsiteX1" fmla="*/ 265814 w 282779"/>
                <a:gd name="connsiteY1" fmla="*/ 661184 h 788775"/>
                <a:gd name="connsiteX2" fmla="*/ 233916 w 282779"/>
                <a:gd name="connsiteY2" fmla="*/ 310310 h 788775"/>
                <a:gd name="connsiteX3" fmla="*/ 212651 w 282779"/>
                <a:gd name="connsiteY3" fmla="*/ 246515 h 788775"/>
                <a:gd name="connsiteX4" fmla="*/ 191386 w 282779"/>
                <a:gd name="connsiteY4" fmla="*/ 225249 h 788775"/>
                <a:gd name="connsiteX5" fmla="*/ 159488 w 282779"/>
                <a:gd name="connsiteY5" fmla="*/ 161454 h 788775"/>
                <a:gd name="connsiteX6" fmla="*/ 127591 w 282779"/>
                <a:gd name="connsiteY6" fmla="*/ 97659 h 788775"/>
                <a:gd name="connsiteX7" fmla="*/ 95693 w 282779"/>
                <a:gd name="connsiteY7" fmla="*/ 76394 h 788775"/>
                <a:gd name="connsiteX8" fmla="*/ 74428 w 282779"/>
                <a:gd name="connsiteY8" fmla="*/ 44496 h 788775"/>
                <a:gd name="connsiteX9" fmla="*/ 0 w 282779"/>
                <a:gd name="connsiteY9" fmla="*/ 1966 h 78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779" h="788775">
                  <a:moveTo>
                    <a:pt x="233916" y="788775"/>
                  </a:moveTo>
                  <a:cubicBezTo>
                    <a:pt x="268188" y="737367"/>
                    <a:pt x="265814" y="751511"/>
                    <a:pt x="265814" y="661184"/>
                  </a:cubicBezTo>
                  <a:cubicBezTo>
                    <a:pt x="265814" y="386080"/>
                    <a:pt x="282779" y="456903"/>
                    <a:pt x="233916" y="310310"/>
                  </a:cubicBezTo>
                  <a:lnTo>
                    <a:pt x="212651" y="246515"/>
                  </a:lnTo>
                  <a:lnTo>
                    <a:pt x="191386" y="225249"/>
                  </a:lnTo>
                  <a:cubicBezTo>
                    <a:pt x="164656" y="145065"/>
                    <a:pt x="200715" y="243911"/>
                    <a:pt x="159488" y="161454"/>
                  </a:cubicBezTo>
                  <a:cubicBezTo>
                    <a:pt x="142193" y="126862"/>
                    <a:pt x="158063" y="128131"/>
                    <a:pt x="127591" y="97659"/>
                  </a:cubicBezTo>
                  <a:cubicBezTo>
                    <a:pt x="118555" y="88623"/>
                    <a:pt x="106326" y="83482"/>
                    <a:pt x="95693" y="76394"/>
                  </a:cubicBezTo>
                  <a:cubicBezTo>
                    <a:pt x="88605" y="65761"/>
                    <a:pt x="84045" y="52911"/>
                    <a:pt x="74428" y="44496"/>
                  </a:cubicBezTo>
                  <a:cubicBezTo>
                    <a:pt x="23575" y="0"/>
                    <a:pt x="33986" y="1966"/>
                    <a:pt x="0" y="1966"/>
                  </a:cubicBezTo>
                </a:path>
              </a:pathLst>
            </a:cu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233377" y="1474977"/>
              <a:ext cx="180753" cy="492046"/>
            </a:xfrm>
            <a:custGeom>
              <a:avLst/>
              <a:gdLst>
                <a:gd name="connsiteX0" fmla="*/ 170121 w 180753"/>
                <a:gd name="connsiteY0" fmla="*/ 492046 h 492046"/>
                <a:gd name="connsiteX1" fmla="*/ 180753 w 180753"/>
                <a:gd name="connsiteY1" fmla="*/ 460149 h 492046"/>
                <a:gd name="connsiteX2" fmla="*/ 159488 w 180753"/>
                <a:gd name="connsiteY2" fmla="*/ 226232 h 492046"/>
                <a:gd name="connsiteX3" fmla="*/ 138223 w 180753"/>
                <a:gd name="connsiteY3" fmla="*/ 162437 h 492046"/>
                <a:gd name="connsiteX4" fmla="*/ 116958 w 180753"/>
                <a:gd name="connsiteY4" fmla="*/ 130539 h 492046"/>
                <a:gd name="connsiteX5" fmla="*/ 85060 w 180753"/>
                <a:gd name="connsiteY5" fmla="*/ 77376 h 492046"/>
                <a:gd name="connsiteX6" fmla="*/ 63795 w 180753"/>
                <a:gd name="connsiteY6" fmla="*/ 45479 h 492046"/>
                <a:gd name="connsiteX7" fmla="*/ 31897 w 180753"/>
                <a:gd name="connsiteY7" fmla="*/ 34846 h 492046"/>
                <a:gd name="connsiteX8" fmla="*/ 0 w 180753"/>
                <a:gd name="connsiteY8" fmla="*/ 2949 h 49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753" h="492046">
                  <a:moveTo>
                    <a:pt x="170121" y="492046"/>
                  </a:moveTo>
                  <a:cubicBezTo>
                    <a:pt x="173665" y="481414"/>
                    <a:pt x="180753" y="471356"/>
                    <a:pt x="180753" y="460149"/>
                  </a:cubicBezTo>
                  <a:cubicBezTo>
                    <a:pt x="180753" y="404276"/>
                    <a:pt x="178457" y="295784"/>
                    <a:pt x="159488" y="226232"/>
                  </a:cubicBezTo>
                  <a:cubicBezTo>
                    <a:pt x="153590" y="204607"/>
                    <a:pt x="150657" y="181088"/>
                    <a:pt x="138223" y="162437"/>
                  </a:cubicBezTo>
                  <a:cubicBezTo>
                    <a:pt x="131135" y="151804"/>
                    <a:pt x="122673" y="141969"/>
                    <a:pt x="116958" y="130539"/>
                  </a:cubicBezTo>
                  <a:cubicBezTo>
                    <a:pt x="73875" y="44375"/>
                    <a:pt x="140439" y="146601"/>
                    <a:pt x="85060" y="77376"/>
                  </a:cubicBezTo>
                  <a:cubicBezTo>
                    <a:pt x="77077" y="67398"/>
                    <a:pt x="73773" y="53462"/>
                    <a:pt x="63795" y="45479"/>
                  </a:cubicBezTo>
                  <a:cubicBezTo>
                    <a:pt x="55043" y="38478"/>
                    <a:pt x="42530" y="38390"/>
                    <a:pt x="31897" y="34846"/>
                  </a:cubicBezTo>
                  <a:cubicBezTo>
                    <a:pt x="8666" y="0"/>
                    <a:pt x="23411" y="2949"/>
                    <a:pt x="0" y="2949"/>
                  </a:cubicBezTo>
                </a:path>
              </a:pathLst>
            </a:cu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05516" y="886047"/>
            <a:ext cx="680484" cy="1105786"/>
            <a:chOff x="1158949" y="861237"/>
            <a:chExt cx="680484" cy="1105786"/>
          </a:xfrm>
        </p:grpSpPr>
        <p:sp>
          <p:nvSpPr>
            <p:cNvPr id="55" name="Freeform 54"/>
            <p:cNvSpPr/>
            <p:nvPr/>
          </p:nvSpPr>
          <p:spPr>
            <a:xfrm>
              <a:off x="1403498" y="1253782"/>
              <a:ext cx="435935" cy="702609"/>
            </a:xfrm>
            <a:custGeom>
              <a:avLst/>
              <a:gdLst>
                <a:gd name="connsiteX0" fmla="*/ 0 w 435935"/>
                <a:gd name="connsiteY0" fmla="*/ 702609 h 702609"/>
                <a:gd name="connsiteX1" fmla="*/ 21265 w 435935"/>
                <a:gd name="connsiteY1" fmla="*/ 628181 h 702609"/>
                <a:gd name="connsiteX2" fmla="*/ 42530 w 435935"/>
                <a:gd name="connsiteY2" fmla="*/ 521855 h 702609"/>
                <a:gd name="connsiteX3" fmla="*/ 53162 w 435935"/>
                <a:gd name="connsiteY3" fmla="*/ 489958 h 702609"/>
                <a:gd name="connsiteX4" fmla="*/ 63795 w 435935"/>
                <a:gd name="connsiteY4" fmla="*/ 436795 h 702609"/>
                <a:gd name="connsiteX5" fmla="*/ 85060 w 435935"/>
                <a:gd name="connsiteY5" fmla="*/ 372999 h 702609"/>
                <a:gd name="connsiteX6" fmla="*/ 106325 w 435935"/>
                <a:gd name="connsiteY6" fmla="*/ 309204 h 702609"/>
                <a:gd name="connsiteX7" fmla="*/ 159488 w 435935"/>
                <a:gd name="connsiteY7" fmla="*/ 245409 h 702609"/>
                <a:gd name="connsiteX8" fmla="*/ 202018 w 435935"/>
                <a:gd name="connsiteY8" fmla="*/ 181613 h 702609"/>
                <a:gd name="connsiteX9" fmla="*/ 223283 w 435935"/>
                <a:gd name="connsiteY9" fmla="*/ 139083 h 702609"/>
                <a:gd name="connsiteX10" fmla="*/ 244549 w 435935"/>
                <a:gd name="connsiteY10" fmla="*/ 117818 h 702609"/>
                <a:gd name="connsiteX11" fmla="*/ 287079 w 435935"/>
                <a:gd name="connsiteY11" fmla="*/ 54023 h 702609"/>
                <a:gd name="connsiteX12" fmla="*/ 350874 w 435935"/>
                <a:gd name="connsiteY12" fmla="*/ 32758 h 702609"/>
                <a:gd name="connsiteX13" fmla="*/ 382772 w 435935"/>
                <a:gd name="connsiteY13" fmla="*/ 11492 h 702609"/>
                <a:gd name="connsiteX14" fmla="*/ 435935 w 435935"/>
                <a:gd name="connsiteY14" fmla="*/ 860 h 70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935" h="702609">
                  <a:moveTo>
                    <a:pt x="0" y="702609"/>
                  </a:moveTo>
                  <a:cubicBezTo>
                    <a:pt x="11155" y="669141"/>
                    <a:pt x="13256" y="665556"/>
                    <a:pt x="21265" y="628181"/>
                  </a:cubicBezTo>
                  <a:cubicBezTo>
                    <a:pt x="28838" y="592839"/>
                    <a:pt x="31101" y="556144"/>
                    <a:pt x="42530" y="521855"/>
                  </a:cubicBezTo>
                  <a:cubicBezTo>
                    <a:pt x="46074" y="511223"/>
                    <a:pt x="50444" y="500831"/>
                    <a:pt x="53162" y="489958"/>
                  </a:cubicBezTo>
                  <a:cubicBezTo>
                    <a:pt x="57545" y="472426"/>
                    <a:pt x="59040" y="454230"/>
                    <a:pt x="63795" y="436795"/>
                  </a:cubicBezTo>
                  <a:cubicBezTo>
                    <a:pt x="69693" y="415169"/>
                    <a:pt x="77971" y="394264"/>
                    <a:pt x="85060" y="372999"/>
                  </a:cubicBezTo>
                  <a:lnTo>
                    <a:pt x="106325" y="309204"/>
                  </a:lnTo>
                  <a:cubicBezTo>
                    <a:pt x="113726" y="286998"/>
                    <a:pt x="144681" y="260215"/>
                    <a:pt x="159488" y="245409"/>
                  </a:cubicBezTo>
                  <a:cubicBezTo>
                    <a:pt x="182297" y="176984"/>
                    <a:pt x="152240" y="251303"/>
                    <a:pt x="202018" y="181613"/>
                  </a:cubicBezTo>
                  <a:cubicBezTo>
                    <a:pt x="211231" y="168715"/>
                    <a:pt x="214491" y="152271"/>
                    <a:pt x="223283" y="139083"/>
                  </a:cubicBezTo>
                  <a:cubicBezTo>
                    <a:pt x="228844" y="130742"/>
                    <a:pt x="238534" y="125838"/>
                    <a:pt x="244549" y="117818"/>
                  </a:cubicBezTo>
                  <a:cubicBezTo>
                    <a:pt x="259884" y="97372"/>
                    <a:pt x="272902" y="75288"/>
                    <a:pt x="287079" y="54023"/>
                  </a:cubicBezTo>
                  <a:cubicBezTo>
                    <a:pt x="299513" y="35372"/>
                    <a:pt x="350874" y="32758"/>
                    <a:pt x="350874" y="32758"/>
                  </a:cubicBezTo>
                  <a:cubicBezTo>
                    <a:pt x="361507" y="25669"/>
                    <a:pt x="371026" y="16526"/>
                    <a:pt x="382772" y="11492"/>
                  </a:cubicBezTo>
                  <a:cubicBezTo>
                    <a:pt x="409585" y="0"/>
                    <a:pt x="415335" y="860"/>
                    <a:pt x="435935" y="860"/>
                  </a:cubicBezTo>
                </a:path>
              </a:pathLst>
            </a:cu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392865" y="946298"/>
              <a:ext cx="148856" cy="988828"/>
            </a:xfrm>
            <a:custGeom>
              <a:avLst/>
              <a:gdLst>
                <a:gd name="connsiteX0" fmla="*/ 0 w 148856"/>
                <a:gd name="connsiteY0" fmla="*/ 988828 h 988828"/>
                <a:gd name="connsiteX1" fmla="*/ 21265 w 148856"/>
                <a:gd name="connsiteY1" fmla="*/ 956930 h 988828"/>
                <a:gd name="connsiteX2" fmla="*/ 31898 w 148856"/>
                <a:gd name="connsiteY2" fmla="*/ 914400 h 988828"/>
                <a:gd name="connsiteX3" fmla="*/ 53163 w 148856"/>
                <a:gd name="connsiteY3" fmla="*/ 850604 h 988828"/>
                <a:gd name="connsiteX4" fmla="*/ 63795 w 148856"/>
                <a:gd name="connsiteY4" fmla="*/ 818707 h 988828"/>
                <a:gd name="connsiteX5" fmla="*/ 85061 w 148856"/>
                <a:gd name="connsiteY5" fmla="*/ 648586 h 988828"/>
                <a:gd name="connsiteX6" fmla="*/ 95693 w 148856"/>
                <a:gd name="connsiteY6" fmla="*/ 616688 h 988828"/>
                <a:gd name="connsiteX7" fmla="*/ 106326 w 148856"/>
                <a:gd name="connsiteY7" fmla="*/ 542260 h 988828"/>
                <a:gd name="connsiteX8" fmla="*/ 127591 w 148856"/>
                <a:gd name="connsiteY8" fmla="*/ 478465 h 988828"/>
                <a:gd name="connsiteX9" fmla="*/ 138223 w 148856"/>
                <a:gd name="connsiteY9" fmla="*/ 404037 h 988828"/>
                <a:gd name="connsiteX10" fmla="*/ 148856 w 148856"/>
                <a:gd name="connsiteY10" fmla="*/ 361507 h 988828"/>
                <a:gd name="connsiteX11" fmla="*/ 138223 w 148856"/>
                <a:gd name="connsiteY11" fmla="*/ 42530 h 988828"/>
                <a:gd name="connsiteX12" fmla="*/ 116958 w 148856"/>
                <a:gd name="connsiteY12" fmla="*/ 10632 h 988828"/>
                <a:gd name="connsiteX13" fmla="*/ 116958 w 148856"/>
                <a:gd name="connsiteY13" fmla="*/ 0 h 98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856" h="988828">
                  <a:moveTo>
                    <a:pt x="0" y="988828"/>
                  </a:moveTo>
                  <a:cubicBezTo>
                    <a:pt x="7088" y="978195"/>
                    <a:pt x="16231" y="968676"/>
                    <a:pt x="21265" y="956930"/>
                  </a:cubicBezTo>
                  <a:cubicBezTo>
                    <a:pt x="27021" y="943499"/>
                    <a:pt x="27699" y="928397"/>
                    <a:pt x="31898" y="914400"/>
                  </a:cubicBezTo>
                  <a:cubicBezTo>
                    <a:pt x="38339" y="892930"/>
                    <a:pt x="46075" y="871869"/>
                    <a:pt x="53163" y="850604"/>
                  </a:cubicBezTo>
                  <a:lnTo>
                    <a:pt x="63795" y="818707"/>
                  </a:lnTo>
                  <a:cubicBezTo>
                    <a:pt x="69144" y="765217"/>
                    <a:pt x="73068" y="702553"/>
                    <a:pt x="85061" y="648586"/>
                  </a:cubicBezTo>
                  <a:cubicBezTo>
                    <a:pt x="87492" y="637645"/>
                    <a:pt x="92149" y="627321"/>
                    <a:pt x="95693" y="616688"/>
                  </a:cubicBezTo>
                  <a:cubicBezTo>
                    <a:pt x="99237" y="591879"/>
                    <a:pt x="100691" y="566679"/>
                    <a:pt x="106326" y="542260"/>
                  </a:cubicBezTo>
                  <a:cubicBezTo>
                    <a:pt x="111366" y="520419"/>
                    <a:pt x="127591" y="478465"/>
                    <a:pt x="127591" y="478465"/>
                  </a:cubicBezTo>
                  <a:cubicBezTo>
                    <a:pt x="131135" y="453656"/>
                    <a:pt x="133740" y="428694"/>
                    <a:pt x="138223" y="404037"/>
                  </a:cubicBezTo>
                  <a:cubicBezTo>
                    <a:pt x="140837" y="389660"/>
                    <a:pt x="148856" y="376120"/>
                    <a:pt x="148856" y="361507"/>
                  </a:cubicBezTo>
                  <a:cubicBezTo>
                    <a:pt x="148856" y="255122"/>
                    <a:pt x="147855" y="148478"/>
                    <a:pt x="138223" y="42530"/>
                  </a:cubicBezTo>
                  <a:cubicBezTo>
                    <a:pt x="137066" y="29804"/>
                    <a:pt x="122673" y="22062"/>
                    <a:pt x="116958" y="10632"/>
                  </a:cubicBezTo>
                  <a:cubicBezTo>
                    <a:pt x="115373" y="7462"/>
                    <a:pt x="116958" y="3544"/>
                    <a:pt x="116958" y="0"/>
                  </a:cubicBezTo>
                </a:path>
              </a:pathLst>
            </a:cu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180214" y="861237"/>
              <a:ext cx="226627" cy="1063256"/>
            </a:xfrm>
            <a:custGeom>
              <a:avLst/>
              <a:gdLst>
                <a:gd name="connsiteX0" fmla="*/ 202019 w 226627"/>
                <a:gd name="connsiteY0" fmla="*/ 1063256 h 1063256"/>
                <a:gd name="connsiteX1" fmla="*/ 223284 w 226627"/>
                <a:gd name="connsiteY1" fmla="*/ 1031358 h 1063256"/>
                <a:gd name="connsiteX2" fmla="*/ 212651 w 226627"/>
                <a:gd name="connsiteY2" fmla="*/ 499730 h 1063256"/>
                <a:gd name="connsiteX3" fmla="*/ 202019 w 226627"/>
                <a:gd name="connsiteY3" fmla="*/ 425303 h 1063256"/>
                <a:gd name="connsiteX4" fmla="*/ 180753 w 226627"/>
                <a:gd name="connsiteY4" fmla="*/ 361507 h 1063256"/>
                <a:gd name="connsiteX5" fmla="*/ 138223 w 226627"/>
                <a:gd name="connsiteY5" fmla="*/ 244549 h 1063256"/>
                <a:gd name="connsiteX6" fmla="*/ 106326 w 226627"/>
                <a:gd name="connsiteY6" fmla="*/ 138223 h 1063256"/>
                <a:gd name="connsiteX7" fmla="*/ 85060 w 226627"/>
                <a:gd name="connsiteY7" fmla="*/ 116958 h 1063256"/>
                <a:gd name="connsiteX8" fmla="*/ 74428 w 226627"/>
                <a:gd name="connsiteY8" fmla="*/ 85061 h 1063256"/>
                <a:gd name="connsiteX9" fmla="*/ 21265 w 226627"/>
                <a:gd name="connsiteY9" fmla="*/ 21265 h 1063256"/>
                <a:gd name="connsiteX10" fmla="*/ 0 w 226627"/>
                <a:gd name="connsiteY10" fmla="*/ 0 h 106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627" h="1063256">
                  <a:moveTo>
                    <a:pt x="202019" y="1063256"/>
                  </a:moveTo>
                  <a:cubicBezTo>
                    <a:pt x="209107" y="1052623"/>
                    <a:pt x="223043" y="1044135"/>
                    <a:pt x="223284" y="1031358"/>
                  </a:cubicBezTo>
                  <a:cubicBezTo>
                    <a:pt x="226627" y="854145"/>
                    <a:pt x="218866" y="676866"/>
                    <a:pt x="212651" y="499730"/>
                  </a:cubicBezTo>
                  <a:cubicBezTo>
                    <a:pt x="211772" y="474685"/>
                    <a:pt x="207654" y="449722"/>
                    <a:pt x="202019" y="425303"/>
                  </a:cubicBezTo>
                  <a:cubicBezTo>
                    <a:pt x="196979" y="403461"/>
                    <a:pt x="187842" y="382772"/>
                    <a:pt x="180753" y="361507"/>
                  </a:cubicBezTo>
                  <a:cubicBezTo>
                    <a:pt x="140143" y="239681"/>
                    <a:pt x="182803" y="311420"/>
                    <a:pt x="138223" y="244549"/>
                  </a:cubicBezTo>
                  <a:cubicBezTo>
                    <a:pt x="122155" y="180273"/>
                    <a:pt x="132212" y="215882"/>
                    <a:pt x="106326" y="138223"/>
                  </a:cubicBezTo>
                  <a:cubicBezTo>
                    <a:pt x="103156" y="128713"/>
                    <a:pt x="92149" y="124046"/>
                    <a:pt x="85060" y="116958"/>
                  </a:cubicBezTo>
                  <a:cubicBezTo>
                    <a:pt x="81516" y="106326"/>
                    <a:pt x="79440" y="95085"/>
                    <a:pt x="74428" y="85061"/>
                  </a:cubicBezTo>
                  <a:cubicBezTo>
                    <a:pt x="59625" y="55454"/>
                    <a:pt x="44781" y="44781"/>
                    <a:pt x="21265" y="21265"/>
                  </a:cubicBezTo>
                  <a:lnTo>
                    <a:pt x="0" y="0"/>
                  </a:lnTo>
                </a:path>
              </a:pathLst>
            </a:cu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158949" y="1135718"/>
              <a:ext cx="282779" cy="788775"/>
            </a:xfrm>
            <a:custGeom>
              <a:avLst/>
              <a:gdLst>
                <a:gd name="connsiteX0" fmla="*/ 233916 w 282779"/>
                <a:gd name="connsiteY0" fmla="*/ 788775 h 788775"/>
                <a:gd name="connsiteX1" fmla="*/ 265814 w 282779"/>
                <a:gd name="connsiteY1" fmla="*/ 661184 h 788775"/>
                <a:gd name="connsiteX2" fmla="*/ 233916 w 282779"/>
                <a:gd name="connsiteY2" fmla="*/ 310310 h 788775"/>
                <a:gd name="connsiteX3" fmla="*/ 212651 w 282779"/>
                <a:gd name="connsiteY3" fmla="*/ 246515 h 788775"/>
                <a:gd name="connsiteX4" fmla="*/ 191386 w 282779"/>
                <a:gd name="connsiteY4" fmla="*/ 225249 h 788775"/>
                <a:gd name="connsiteX5" fmla="*/ 159488 w 282779"/>
                <a:gd name="connsiteY5" fmla="*/ 161454 h 788775"/>
                <a:gd name="connsiteX6" fmla="*/ 127591 w 282779"/>
                <a:gd name="connsiteY6" fmla="*/ 97659 h 788775"/>
                <a:gd name="connsiteX7" fmla="*/ 95693 w 282779"/>
                <a:gd name="connsiteY7" fmla="*/ 76394 h 788775"/>
                <a:gd name="connsiteX8" fmla="*/ 74428 w 282779"/>
                <a:gd name="connsiteY8" fmla="*/ 44496 h 788775"/>
                <a:gd name="connsiteX9" fmla="*/ 0 w 282779"/>
                <a:gd name="connsiteY9" fmla="*/ 1966 h 78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779" h="788775">
                  <a:moveTo>
                    <a:pt x="233916" y="788775"/>
                  </a:moveTo>
                  <a:cubicBezTo>
                    <a:pt x="268188" y="737367"/>
                    <a:pt x="265814" y="751511"/>
                    <a:pt x="265814" y="661184"/>
                  </a:cubicBezTo>
                  <a:cubicBezTo>
                    <a:pt x="265814" y="386080"/>
                    <a:pt x="282779" y="456903"/>
                    <a:pt x="233916" y="310310"/>
                  </a:cubicBezTo>
                  <a:lnTo>
                    <a:pt x="212651" y="246515"/>
                  </a:lnTo>
                  <a:lnTo>
                    <a:pt x="191386" y="225249"/>
                  </a:lnTo>
                  <a:cubicBezTo>
                    <a:pt x="164656" y="145065"/>
                    <a:pt x="200715" y="243911"/>
                    <a:pt x="159488" y="161454"/>
                  </a:cubicBezTo>
                  <a:cubicBezTo>
                    <a:pt x="142193" y="126862"/>
                    <a:pt x="158063" y="128131"/>
                    <a:pt x="127591" y="97659"/>
                  </a:cubicBezTo>
                  <a:cubicBezTo>
                    <a:pt x="118555" y="88623"/>
                    <a:pt x="106326" y="83482"/>
                    <a:pt x="95693" y="76394"/>
                  </a:cubicBezTo>
                  <a:cubicBezTo>
                    <a:pt x="88605" y="65761"/>
                    <a:pt x="84045" y="52911"/>
                    <a:pt x="74428" y="44496"/>
                  </a:cubicBezTo>
                  <a:cubicBezTo>
                    <a:pt x="23575" y="0"/>
                    <a:pt x="33986" y="1966"/>
                    <a:pt x="0" y="1966"/>
                  </a:cubicBezTo>
                </a:path>
              </a:pathLst>
            </a:cu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233377" y="1474977"/>
              <a:ext cx="180753" cy="492046"/>
            </a:xfrm>
            <a:custGeom>
              <a:avLst/>
              <a:gdLst>
                <a:gd name="connsiteX0" fmla="*/ 170121 w 180753"/>
                <a:gd name="connsiteY0" fmla="*/ 492046 h 492046"/>
                <a:gd name="connsiteX1" fmla="*/ 180753 w 180753"/>
                <a:gd name="connsiteY1" fmla="*/ 460149 h 492046"/>
                <a:gd name="connsiteX2" fmla="*/ 159488 w 180753"/>
                <a:gd name="connsiteY2" fmla="*/ 226232 h 492046"/>
                <a:gd name="connsiteX3" fmla="*/ 138223 w 180753"/>
                <a:gd name="connsiteY3" fmla="*/ 162437 h 492046"/>
                <a:gd name="connsiteX4" fmla="*/ 116958 w 180753"/>
                <a:gd name="connsiteY4" fmla="*/ 130539 h 492046"/>
                <a:gd name="connsiteX5" fmla="*/ 85060 w 180753"/>
                <a:gd name="connsiteY5" fmla="*/ 77376 h 492046"/>
                <a:gd name="connsiteX6" fmla="*/ 63795 w 180753"/>
                <a:gd name="connsiteY6" fmla="*/ 45479 h 492046"/>
                <a:gd name="connsiteX7" fmla="*/ 31897 w 180753"/>
                <a:gd name="connsiteY7" fmla="*/ 34846 h 492046"/>
                <a:gd name="connsiteX8" fmla="*/ 0 w 180753"/>
                <a:gd name="connsiteY8" fmla="*/ 2949 h 49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753" h="492046">
                  <a:moveTo>
                    <a:pt x="170121" y="492046"/>
                  </a:moveTo>
                  <a:cubicBezTo>
                    <a:pt x="173665" y="481414"/>
                    <a:pt x="180753" y="471356"/>
                    <a:pt x="180753" y="460149"/>
                  </a:cubicBezTo>
                  <a:cubicBezTo>
                    <a:pt x="180753" y="404276"/>
                    <a:pt x="178457" y="295784"/>
                    <a:pt x="159488" y="226232"/>
                  </a:cubicBezTo>
                  <a:cubicBezTo>
                    <a:pt x="153590" y="204607"/>
                    <a:pt x="150657" y="181088"/>
                    <a:pt x="138223" y="162437"/>
                  </a:cubicBezTo>
                  <a:cubicBezTo>
                    <a:pt x="131135" y="151804"/>
                    <a:pt x="122673" y="141969"/>
                    <a:pt x="116958" y="130539"/>
                  </a:cubicBezTo>
                  <a:cubicBezTo>
                    <a:pt x="73875" y="44375"/>
                    <a:pt x="140439" y="146601"/>
                    <a:pt x="85060" y="77376"/>
                  </a:cubicBezTo>
                  <a:cubicBezTo>
                    <a:pt x="77077" y="67398"/>
                    <a:pt x="73773" y="53462"/>
                    <a:pt x="63795" y="45479"/>
                  </a:cubicBezTo>
                  <a:cubicBezTo>
                    <a:pt x="55043" y="38478"/>
                    <a:pt x="42530" y="38390"/>
                    <a:pt x="31897" y="34846"/>
                  </a:cubicBezTo>
                  <a:cubicBezTo>
                    <a:pt x="8666" y="0"/>
                    <a:pt x="23411" y="2949"/>
                    <a:pt x="0" y="2949"/>
                  </a:cubicBezTo>
                </a:path>
              </a:pathLst>
            </a:cu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143000" y="861237"/>
            <a:ext cx="1508051" cy="1130596"/>
            <a:chOff x="1158949" y="861237"/>
            <a:chExt cx="1508051" cy="1130596"/>
          </a:xfrm>
        </p:grpSpPr>
        <p:grpSp>
          <p:nvGrpSpPr>
            <p:cNvPr id="41" name="Group 40"/>
            <p:cNvGrpSpPr/>
            <p:nvPr/>
          </p:nvGrpSpPr>
          <p:grpSpPr>
            <a:xfrm>
              <a:off x="1158949" y="886047"/>
              <a:ext cx="680484" cy="1105786"/>
              <a:chOff x="1158949" y="861237"/>
              <a:chExt cx="680484" cy="1105786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1403498" y="1253782"/>
                <a:ext cx="435935" cy="702609"/>
              </a:xfrm>
              <a:custGeom>
                <a:avLst/>
                <a:gdLst>
                  <a:gd name="connsiteX0" fmla="*/ 0 w 435935"/>
                  <a:gd name="connsiteY0" fmla="*/ 702609 h 702609"/>
                  <a:gd name="connsiteX1" fmla="*/ 21265 w 435935"/>
                  <a:gd name="connsiteY1" fmla="*/ 628181 h 702609"/>
                  <a:gd name="connsiteX2" fmla="*/ 42530 w 435935"/>
                  <a:gd name="connsiteY2" fmla="*/ 521855 h 702609"/>
                  <a:gd name="connsiteX3" fmla="*/ 53162 w 435935"/>
                  <a:gd name="connsiteY3" fmla="*/ 489958 h 702609"/>
                  <a:gd name="connsiteX4" fmla="*/ 63795 w 435935"/>
                  <a:gd name="connsiteY4" fmla="*/ 436795 h 702609"/>
                  <a:gd name="connsiteX5" fmla="*/ 85060 w 435935"/>
                  <a:gd name="connsiteY5" fmla="*/ 372999 h 702609"/>
                  <a:gd name="connsiteX6" fmla="*/ 106325 w 435935"/>
                  <a:gd name="connsiteY6" fmla="*/ 309204 h 702609"/>
                  <a:gd name="connsiteX7" fmla="*/ 159488 w 435935"/>
                  <a:gd name="connsiteY7" fmla="*/ 245409 h 702609"/>
                  <a:gd name="connsiteX8" fmla="*/ 202018 w 435935"/>
                  <a:gd name="connsiteY8" fmla="*/ 181613 h 702609"/>
                  <a:gd name="connsiteX9" fmla="*/ 223283 w 435935"/>
                  <a:gd name="connsiteY9" fmla="*/ 139083 h 702609"/>
                  <a:gd name="connsiteX10" fmla="*/ 244549 w 435935"/>
                  <a:gd name="connsiteY10" fmla="*/ 117818 h 702609"/>
                  <a:gd name="connsiteX11" fmla="*/ 287079 w 435935"/>
                  <a:gd name="connsiteY11" fmla="*/ 54023 h 702609"/>
                  <a:gd name="connsiteX12" fmla="*/ 350874 w 435935"/>
                  <a:gd name="connsiteY12" fmla="*/ 32758 h 702609"/>
                  <a:gd name="connsiteX13" fmla="*/ 382772 w 435935"/>
                  <a:gd name="connsiteY13" fmla="*/ 11492 h 702609"/>
                  <a:gd name="connsiteX14" fmla="*/ 435935 w 435935"/>
                  <a:gd name="connsiteY14" fmla="*/ 860 h 70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5935" h="702609">
                    <a:moveTo>
                      <a:pt x="0" y="702609"/>
                    </a:moveTo>
                    <a:cubicBezTo>
                      <a:pt x="11155" y="669141"/>
                      <a:pt x="13256" y="665556"/>
                      <a:pt x="21265" y="628181"/>
                    </a:cubicBezTo>
                    <a:cubicBezTo>
                      <a:pt x="28838" y="592839"/>
                      <a:pt x="31101" y="556144"/>
                      <a:pt x="42530" y="521855"/>
                    </a:cubicBezTo>
                    <a:cubicBezTo>
                      <a:pt x="46074" y="511223"/>
                      <a:pt x="50444" y="500831"/>
                      <a:pt x="53162" y="489958"/>
                    </a:cubicBezTo>
                    <a:cubicBezTo>
                      <a:pt x="57545" y="472426"/>
                      <a:pt x="59040" y="454230"/>
                      <a:pt x="63795" y="436795"/>
                    </a:cubicBezTo>
                    <a:cubicBezTo>
                      <a:pt x="69693" y="415169"/>
                      <a:pt x="77971" y="394264"/>
                      <a:pt x="85060" y="372999"/>
                    </a:cubicBezTo>
                    <a:lnTo>
                      <a:pt x="106325" y="309204"/>
                    </a:lnTo>
                    <a:cubicBezTo>
                      <a:pt x="113726" y="286998"/>
                      <a:pt x="144681" y="260215"/>
                      <a:pt x="159488" y="245409"/>
                    </a:cubicBezTo>
                    <a:cubicBezTo>
                      <a:pt x="182297" y="176984"/>
                      <a:pt x="152240" y="251303"/>
                      <a:pt x="202018" y="181613"/>
                    </a:cubicBezTo>
                    <a:cubicBezTo>
                      <a:pt x="211231" y="168715"/>
                      <a:pt x="214491" y="152271"/>
                      <a:pt x="223283" y="139083"/>
                    </a:cubicBezTo>
                    <a:cubicBezTo>
                      <a:pt x="228844" y="130742"/>
                      <a:pt x="238534" y="125838"/>
                      <a:pt x="244549" y="117818"/>
                    </a:cubicBezTo>
                    <a:cubicBezTo>
                      <a:pt x="259884" y="97372"/>
                      <a:pt x="272902" y="75288"/>
                      <a:pt x="287079" y="54023"/>
                    </a:cubicBezTo>
                    <a:cubicBezTo>
                      <a:pt x="299513" y="35372"/>
                      <a:pt x="350874" y="32758"/>
                      <a:pt x="350874" y="32758"/>
                    </a:cubicBezTo>
                    <a:cubicBezTo>
                      <a:pt x="361507" y="25669"/>
                      <a:pt x="371026" y="16526"/>
                      <a:pt x="382772" y="11492"/>
                    </a:cubicBezTo>
                    <a:cubicBezTo>
                      <a:pt x="409585" y="0"/>
                      <a:pt x="415335" y="860"/>
                      <a:pt x="435935" y="86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1392865" y="946298"/>
                <a:ext cx="148856" cy="988828"/>
              </a:xfrm>
              <a:custGeom>
                <a:avLst/>
                <a:gdLst>
                  <a:gd name="connsiteX0" fmla="*/ 0 w 148856"/>
                  <a:gd name="connsiteY0" fmla="*/ 988828 h 988828"/>
                  <a:gd name="connsiteX1" fmla="*/ 21265 w 148856"/>
                  <a:gd name="connsiteY1" fmla="*/ 956930 h 988828"/>
                  <a:gd name="connsiteX2" fmla="*/ 31898 w 148856"/>
                  <a:gd name="connsiteY2" fmla="*/ 914400 h 988828"/>
                  <a:gd name="connsiteX3" fmla="*/ 53163 w 148856"/>
                  <a:gd name="connsiteY3" fmla="*/ 850604 h 988828"/>
                  <a:gd name="connsiteX4" fmla="*/ 63795 w 148856"/>
                  <a:gd name="connsiteY4" fmla="*/ 818707 h 988828"/>
                  <a:gd name="connsiteX5" fmla="*/ 85061 w 148856"/>
                  <a:gd name="connsiteY5" fmla="*/ 648586 h 988828"/>
                  <a:gd name="connsiteX6" fmla="*/ 95693 w 148856"/>
                  <a:gd name="connsiteY6" fmla="*/ 616688 h 988828"/>
                  <a:gd name="connsiteX7" fmla="*/ 106326 w 148856"/>
                  <a:gd name="connsiteY7" fmla="*/ 542260 h 988828"/>
                  <a:gd name="connsiteX8" fmla="*/ 127591 w 148856"/>
                  <a:gd name="connsiteY8" fmla="*/ 478465 h 988828"/>
                  <a:gd name="connsiteX9" fmla="*/ 138223 w 148856"/>
                  <a:gd name="connsiteY9" fmla="*/ 404037 h 988828"/>
                  <a:gd name="connsiteX10" fmla="*/ 148856 w 148856"/>
                  <a:gd name="connsiteY10" fmla="*/ 361507 h 988828"/>
                  <a:gd name="connsiteX11" fmla="*/ 138223 w 148856"/>
                  <a:gd name="connsiteY11" fmla="*/ 42530 h 988828"/>
                  <a:gd name="connsiteX12" fmla="*/ 116958 w 148856"/>
                  <a:gd name="connsiteY12" fmla="*/ 10632 h 988828"/>
                  <a:gd name="connsiteX13" fmla="*/ 116958 w 148856"/>
                  <a:gd name="connsiteY13" fmla="*/ 0 h 98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856" h="988828">
                    <a:moveTo>
                      <a:pt x="0" y="988828"/>
                    </a:moveTo>
                    <a:cubicBezTo>
                      <a:pt x="7088" y="978195"/>
                      <a:pt x="16231" y="968676"/>
                      <a:pt x="21265" y="956930"/>
                    </a:cubicBezTo>
                    <a:cubicBezTo>
                      <a:pt x="27021" y="943499"/>
                      <a:pt x="27699" y="928397"/>
                      <a:pt x="31898" y="914400"/>
                    </a:cubicBezTo>
                    <a:cubicBezTo>
                      <a:pt x="38339" y="892930"/>
                      <a:pt x="46075" y="871869"/>
                      <a:pt x="53163" y="850604"/>
                    </a:cubicBezTo>
                    <a:lnTo>
                      <a:pt x="63795" y="818707"/>
                    </a:lnTo>
                    <a:cubicBezTo>
                      <a:pt x="69144" y="765217"/>
                      <a:pt x="73068" y="702553"/>
                      <a:pt x="85061" y="648586"/>
                    </a:cubicBezTo>
                    <a:cubicBezTo>
                      <a:pt x="87492" y="637645"/>
                      <a:pt x="92149" y="627321"/>
                      <a:pt x="95693" y="616688"/>
                    </a:cubicBezTo>
                    <a:cubicBezTo>
                      <a:pt x="99237" y="591879"/>
                      <a:pt x="100691" y="566679"/>
                      <a:pt x="106326" y="542260"/>
                    </a:cubicBezTo>
                    <a:cubicBezTo>
                      <a:pt x="111366" y="520419"/>
                      <a:pt x="127591" y="478465"/>
                      <a:pt x="127591" y="478465"/>
                    </a:cubicBezTo>
                    <a:cubicBezTo>
                      <a:pt x="131135" y="453656"/>
                      <a:pt x="133740" y="428694"/>
                      <a:pt x="138223" y="404037"/>
                    </a:cubicBezTo>
                    <a:cubicBezTo>
                      <a:pt x="140837" y="389660"/>
                      <a:pt x="148856" y="376120"/>
                      <a:pt x="148856" y="361507"/>
                    </a:cubicBezTo>
                    <a:cubicBezTo>
                      <a:pt x="148856" y="255122"/>
                      <a:pt x="147855" y="148478"/>
                      <a:pt x="138223" y="42530"/>
                    </a:cubicBezTo>
                    <a:cubicBezTo>
                      <a:pt x="137066" y="29804"/>
                      <a:pt x="122673" y="22062"/>
                      <a:pt x="116958" y="10632"/>
                    </a:cubicBezTo>
                    <a:cubicBezTo>
                      <a:pt x="115373" y="7462"/>
                      <a:pt x="116958" y="3544"/>
                      <a:pt x="116958" y="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1180214" y="861237"/>
                <a:ext cx="226627" cy="1063256"/>
              </a:xfrm>
              <a:custGeom>
                <a:avLst/>
                <a:gdLst>
                  <a:gd name="connsiteX0" fmla="*/ 202019 w 226627"/>
                  <a:gd name="connsiteY0" fmla="*/ 1063256 h 1063256"/>
                  <a:gd name="connsiteX1" fmla="*/ 223284 w 226627"/>
                  <a:gd name="connsiteY1" fmla="*/ 1031358 h 1063256"/>
                  <a:gd name="connsiteX2" fmla="*/ 212651 w 226627"/>
                  <a:gd name="connsiteY2" fmla="*/ 499730 h 1063256"/>
                  <a:gd name="connsiteX3" fmla="*/ 202019 w 226627"/>
                  <a:gd name="connsiteY3" fmla="*/ 425303 h 1063256"/>
                  <a:gd name="connsiteX4" fmla="*/ 180753 w 226627"/>
                  <a:gd name="connsiteY4" fmla="*/ 361507 h 1063256"/>
                  <a:gd name="connsiteX5" fmla="*/ 138223 w 226627"/>
                  <a:gd name="connsiteY5" fmla="*/ 244549 h 1063256"/>
                  <a:gd name="connsiteX6" fmla="*/ 106326 w 226627"/>
                  <a:gd name="connsiteY6" fmla="*/ 138223 h 1063256"/>
                  <a:gd name="connsiteX7" fmla="*/ 85060 w 226627"/>
                  <a:gd name="connsiteY7" fmla="*/ 116958 h 1063256"/>
                  <a:gd name="connsiteX8" fmla="*/ 74428 w 226627"/>
                  <a:gd name="connsiteY8" fmla="*/ 85061 h 1063256"/>
                  <a:gd name="connsiteX9" fmla="*/ 21265 w 226627"/>
                  <a:gd name="connsiteY9" fmla="*/ 21265 h 1063256"/>
                  <a:gd name="connsiteX10" fmla="*/ 0 w 226627"/>
                  <a:gd name="connsiteY10" fmla="*/ 0 h 106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627" h="1063256">
                    <a:moveTo>
                      <a:pt x="202019" y="1063256"/>
                    </a:moveTo>
                    <a:cubicBezTo>
                      <a:pt x="209107" y="1052623"/>
                      <a:pt x="223043" y="1044135"/>
                      <a:pt x="223284" y="1031358"/>
                    </a:cubicBezTo>
                    <a:cubicBezTo>
                      <a:pt x="226627" y="854145"/>
                      <a:pt x="218866" y="676866"/>
                      <a:pt x="212651" y="499730"/>
                    </a:cubicBezTo>
                    <a:cubicBezTo>
                      <a:pt x="211772" y="474685"/>
                      <a:pt x="207654" y="449722"/>
                      <a:pt x="202019" y="425303"/>
                    </a:cubicBezTo>
                    <a:cubicBezTo>
                      <a:pt x="196979" y="403461"/>
                      <a:pt x="187842" y="382772"/>
                      <a:pt x="180753" y="361507"/>
                    </a:cubicBezTo>
                    <a:cubicBezTo>
                      <a:pt x="140143" y="239681"/>
                      <a:pt x="182803" y="311420"/>
                      <a:pt x="138223" y="244549"/>
                    </a:cubicBezTo>
                    <a:cubicBezTo>
                      <a:pt x="122155" y="180273"/>
                      <a:pt x="132212" y="215882"/>
                      <a:pt x="106326" y="138223"/>
                    </a:cubicBezTo>
                    <a:cubicBezTo>
                      <a:pt x="103156" y="128713"/>
                      <a:pt x="92149" y="124046"/>
                      <a:pt x="85060" y="116958"/>
                    </a:cubicBezTo>
                    <a:cubicBezTo>
                      <a:pt x="81516" y="106326"/>
                      <a:pt x="79440" y="95085"/>
                      <a:pt x="74428" y="85061"/>
                    </a:cubicBezTo>
                    <a:cubicBezTo>
                      <a:pt x="59625" y="55454"/>
                      <a:pt x="44781" y="44781"/>
                      <a:pt x="21265" y="21265"/>
                    </a:cubicBezTo>
                    <a:lnTo>
                      <a:pt x="0" y="0"/>
                    </a:ln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158949" y="1135718"/>
                <a:ext cx="282779" cy="788775"/>
              </a:xfrm>
              <a:custGeom>
                <a:avLst/>
                <a:gdLst>
                  <a:gd name="connsiteX0" fmla="*/ 233916 w 282779"/>
                  <a:gd name="connsiteY0" fmla="*/ 788775 h 788775"/>
                  <a:gd name="connsiteX1" fmla="*/ 265814 w 282779"/>
                  <a:gd name="connsiteY1" fmla="*/ 661184 h 788775"/>
                  <a:gd name="connsiteX2" fmla="*/ 233916 w 282779"/>
                  <a:gd name="connsiteY2" fmla="*/ 310310 h 788775"/>
                  <a:gd name="connsiteX3" fmla="*/ 212651 w 282779"/>
                  <a:gd name="connsiteY3" fmla="*/ 246515 h 788775"/>
                  <a:gd name="connsiteX4" fmla="*/ 191386 w 282779"/>
                  <a:gd name="connsiteY4" fmla="*/ 225249 h 788775"/>
                  <a:gd name="connsiteX5" fmla="*/ 159488 w 282779"/>
                  <a:gd name="connsiteY5" fmla="*/ 161454 h 788775"/>
                  <a:gd name="connsiteX6" fmla="*/ 127591 w 282779"/>
                  <a:gd name="connsiteY6" fmla="*/ 97659 h 788775"/>
                  <a:gd name="connsiteX7" fmla="*/ 95693 w 282779"/>
                  <a:gd name="connsiteY7" fmla="*/ 76394 h 788775"/>
                  <a:gd name="connsiteX8" fmla="*/ 74428 w 282779"/>
                  <a:gd name="connsiteY8" fmla="*/ 44496 h 788775"/>
                  <a:gd name="connsiteX9" fmla="*/ 0 w 282779"/>
                  <a:gd name="connsiteY9" fmla="*/ 1966 h 78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779" h="788775">
                    <a:moveTo>
                      <a:pt x="233916" y="788775"/>
                    </a:moveTo>
                    <a:cubicBezTo>
                      <a:pt x="268188" y="737367"/>
                      <a:pt x="265814" y="751511"/>
                      <a:pt x="265814" y="661184"/>
                    </a:cubicBezTo>
                    <a:cubicBezTo>
                      <a:pt x="265814" y="386080"/>
                      <a:pt x="282779" y="456903"/>
                      <a:pt x="233916" y="310310"/>
                    </a:cubicBezTo>
                    <a:lnTo>
                      <a:pt x="212651" y="246515"/>
                    </a:lnTo>
                    <a:lnTo>
                      <a:pt x="191386" y="225249"/>
                    </a:lnTo>
                    <a:cubicBezTo>
                      <a:pt x="164656" y="145065"/>
                      <a:pt x="200715" y="243911"/>
                      <a:pt x="159488" y="161454"/>
                    </a:cubicBezTo>
                    <a:cubicBezTo>
                      <a:pt x="142193" y="126862"/>
                      <a:pt x="158063" y="128131"/>
                      <a:pt x="127591" y="97659"/>
                    </a:cubicBezTo>
                    <a:cubicBezTo>
                      <a:pt x="118555" y="88623"/>
                      <a:pt x="106326" y="83482"/>
                      <a:pt x="95693" y="76394"/>
                    </a:cubicBezTo>
                    <a:cubicBezTo>
                      <a:pt x="88605" y="65761"/>
                      <a:pt x="84045" y="52911"/>
                      <a:pt x="74428" y="44496"/>
                    </a:cubicBezTo>
                    <a:cubicBezTo>
                      <a:pt x="23575" y="0"/>
                      <a:pt x="33986" y="1966"/>
                      <a:pt x="0" y="1966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1233377" y="1474977"/>
                <a:ext cx="180753" cy="492046"/>
              </a:xfrm>
              <a:custGeom>
                <a:avLst/>
                <a:gdLst>
                  <a:gd name="connsiteX0" fmla="*/ 170121 w 180753"/>
                  <a:gd name="connsiteY0" fmla="*/ 492046 h 492046"/>
                  <a:gd name="connsiteX1" fmla="*/ 180753 w 180753"/>
                  <a:gd name="connsiteY1" fmla="*/ 460149 h 492046"/>
                  <a:gd name="connsiteX2" fmla="*/ 159488 w 180753"/>
                  <a:gd name="connsiteY2" fmla="*/ 226232 h 492046"/>
                  <a:gd name="connsiteX3" fmla="*/ 138223 w 180753"/>
                  <a:gd name="connsiteY3" fmla="*/ 162437 h 492046"/>
                  <a:gd name="connsiteX4" fmla="*/ 116958 w 180753"/>
                  <a:gd name="connsiteY4" fmla="*/ 130539 h 492046"/>
                  <a:gd name="connsiteX5" fmla="*/ 85060 w 180753"/>
                  <a:gd name="connsiteY5" fmla="*/ 77376 h 492046"/>
                  <a:gd name="connsiteX6" fmla="*/ 63795 w 180753"/>
                  <a:gd name="connsiteY6" fmla="*/ 45479 h 492046"/>
                  <a:gd name="connsiteX7" fmla="*/ 31897 w 180753"/>
                  <a:gd name="connsiteY7" fmla="*/ 34846 h 492046"/>
                  <a:gd name="connsiteX8" fmla="*/ 0 w 180753"/>
                  <a:gd name="connsiteY8" fmla="*/ 2949 h 49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3" h="492046">
                    <a:moveTo>
                      <a:pt x="170121" y="492046"/>
                    </a:moveTo>
                    <a:cubicBezTo>
                      <a:pt x="173665" y="481414"/>
                      <a:pt x="180753" y="471356"/>
                      <a:pt x="180753" y="460149"/>
                    </a:cubicBezTo>
                    <a:cubicBezTo>
                      <a:pt x="180753" y="404276"/>
                      <a:pt x="178457" y="295784"/>
                      <a:pt x="159488" y="226232"/>
                    </a:cubicBezTo>
                    <a:cubicBezTo>
                      <a:pt x="153590" y="204607"/>
                      <a:pt x="150657" y="181088"/>
                      <a:pt x="138223" y="162437"/>
                    </a:cubicBezTo>
                    <a:cubicBezTo>
                      <a:pt x="131135" y="151804"/>
                      <a:pt x="122673" y="141969"/>
                      <a:pt x="116958" y="130539"/>
                    </a:cubicBezTo>
                    <a:cubicBezTo>
                      <a:pt x="73875" y="44375"/>
                      <a:pt x="140439" y="146601"/>
                      <a:pt x="85060" y="77376"/>
                    </a:cubicBezTo>
                    <a:cubicBezTo>
                      <a:pt x="77077" y="67398"/>
                      <a:pt x="73773" y="53462"/>
                      <a:pt x="63795" y="45479"/>
                    </a:cubicBezTo>
                    <a:cubicBezTo>
                      <a:pt x="55043" y="38478"/>
                      <a:pt x="42530" y="38390"/>
                      <a:pt x="31897" y="34846"/>
                    </a:cubicBezTo>
                    <a:cubicBezTo>
                      <a:pt x="8666" y="0"/>
                      <a:pt x="23411" y="2949"/>
                      <a:pt x="0" y="2949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295400" y="880732"/>
              <a:ext cx="680484" cy="1105786"/>
              <a:chOff x="1158949" y="861237"/>
              <a:chExt cx="680484" cy="1105786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1403498" y="1253782"/>
                <a:ext cx="435935" cy="702609"/>
              </a:xfrm>
              <a:custGeom>
                <a:avLst/>
                <a:gdLst>
                  <a:gd name="connsiteX0" fmla="*/ 0 w 435935"/>
                  <a:gd name="connsiteY0" fmla="*/ 702609 h 702609"/>
                  <a:gd name="connsiteX1" fmla="*/ 21265 w 435935"/>
                  <a:gd name="connsiteY1" fmla="*/ 628181 h 702609"/>
                  <a:gd name="connsiteX2" fmla="*/ 42530 w 435935"/>
                  <a:gd name="connsiteY2" fmla="*/ 521855 h 702609"/>
                  <a:gd name="connsiteX3" fmla="*/ 53162 w 435935"/>
                  <a:gd name="connsiteY3" fmla="*/ 489958 h 702609"/>
                  <a:gd name="connsiteX4" fmla="*/ 63795 w 435935"/>
                  <a:gd name="connsiteY4" fmla="*/ 436795 h 702609"/>
                  <a:gd name="connsiteX5" fmla="*/ 85060 w 435935"/>
                  <a:gd name="connsiteY5" fmla="*/ 372999 h 702609"/>
                  <a:gd name="connsiteX6" fmla="*/ 106325 w 435935"/>
                  <a:gd name="connsiteY6" fmla="*/ 309204 h 702609"/>
                  <a:gd name="connsiteX7" fmla="*/ 159488 w 435935"/>
                  <a:gd name="connsiteY7" fmla="*/ 245409 h 702609"/>
                  <a:gd name="connsiteX8" fmla="*/ 202018 w 435935"/>
                  <a:gd name="connsiteY8" fmla="*/ 181613 h 702609"/>
                  <a:gd name="connsiteX9" fmla="*/ 223283 w 435935"/>
                  <a:gd name="connsiteY9" fmla="*/ 139083 h 702609"/>
                  <a:gd name="connsiteX10" fmla="*/ 244549 w 435935"/>
                  <a:gd name="connsiteY10" fmla="*/ 117818 h 702609"/>
                  <a:gd name="connsiteX11" fmla="*/ 287079 w 435935"/>
                  <a:gd name="connsiteY11" fmla="*/ 54023 h 702609"/>
                  <a:gd name="connsiteX12" fmla="*/ 350874 w 435935"/>
                  <a:gd name="connsiteY12" fmla="*/ 32758 h 702609"/>
                  <a:gd name="connsiteX13" fmla="*/ 382772 w 435935"/>
                  <a:gd name="connsiteY13" fmla="*/ 11492 h 702609"/>
                  <a:gd name="connsiteX14" fmla="*/ 435935 w 435935"/>
                  <a:gd name="connsiteY14" fmla="*/ 860 h 70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5935" h="702609">
                    <a:moveTo>
                      <a:pt x="0" y="702609"/>
                    </a:moveTo>
                    <a:cubicBezTo>
                      <a:pt x="11155" y="669141"/>
                      <a:pt x="13256" y="665556"/>
                      <a:pt x="21265" y="628181"/>
                    </a:cubicBezTo>
                    <a:cubicBezTo>
                      <a:pt x="28838" y="592839"/>
                      <a:pt x="31101" y="556144"/>
                      <a:pt x="42530" y="521855"/>
                    </a:cubicBezTo>
                    <a:cubicBezTo>
                      <a:pt x="46074" y="511223"/>
                      <a:pt x="50444" y="500831"/>
                      <a:pt x="53162" y="489958"/>
                    </a:cubicBezTo>
                    <a:cubicBezTo>
                      <a:pt x="57545" y="472426"/>
                      <a:pt x="59040" y="454230"/>
                      <a:pt x="63795" y="436795"/>
                    </a:cubicBezTo>
                    <a:cubicBezTo>
                      <a:pt x="69693" y="415169"/>
                      <a:pt x="77971" y="394264"/>
                      <a:pt x="85060" y="372999"/>
                    </a:cubicBezTo>
                    <a:lnTo>
                      <a:pt x="106325" y="309204"/>
                    </a:lnTo>
                    <a:cubicBezTo>
                      <a:pt x="113726" y="286998"/>
                      <a:pt x="144681" y="260215"/>
                      <a:pt x="159488" y="245409"/>
                    </a:cubicBezTo>
                    <a:cubicBezTo>
                      <a:pt x="182297" y="176984"/>
                      <a:pt x="152240" y="251303"/>
                      <a:pt x="202018" y="181613"/>
                    </a:cubicBezTo>
                    <a:cubicBezTo>
                      <a:pt x="211231" y="168715"/>
                      <a:pt x="214491" y="152271"/>
                      <a:pt x="223283" y="139083"/>
                    </a:cubicBezTo>
                    <a:cubicBezTo>
                      <a:pt x="228844" y="130742"/>
                      <a:pt x="238534" y="125838"/>
                      <a:pt x="244549" y="117818"/>
                    </a:cubicBezTo>
                    <a:cubicBezTo>
                      <a:pt x="259884" y="97372"/>
                      <a:pt x="272902" y="75288"/>
                      <a:pt x="287079" y="54023"/>
                    </a:cubicBezTo>
                    <a:cubicBezTo>
                      <a:pt x="299513" y="35372"/>
                      <a:pt x="350874" y="32758"/>
                      <a:pt x="350874" y="32758"/>
                    </a:cubicBezTo>
                    <a:cubicBezTo>
                      <a:pt x="361507" y="25669"/>
                      <a:pt x="371026" y="16526"/>
                      <a:pt x="382772" y="11492"/>
                    </a:cubicBezTo>
                    <a:cubicBezTo>
                      <a:pt x="409585" y="0"/>
                      <a:pt x="415335" y="860"/>
                      <a:pt x="435935" y="86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1392865" y="946298"/>
                <a:ext cx="148856" cy="988828"/>
              </a:xfrm>
              <a:custGeom>
                <a:avLst/>
                <a:gdLst>
                  <a:gd name="connsiteX0" fmla="*/ 0 w 148856"/>
                  <a:gd name="connsiteY0" fmla="*/ 988828 h 988828"/>
                  <a:gd name="connsiteX1" fmla="*/ 21265 w 148856"/>
                  <a:gd name="connsiteY1" fmla="*/ 956930 h 988828"/>
                  <a:gd name="connsiteX2" fmla="*/ 31898 w 148856"/>
                  <a:gd name="connsiteY2" fmla="*/ 914400 h 988828"/>
                  <a:gd name="connsiteX3" fmla="*/ 53163 w 148856"/>
                  <a:gd name="connsiteY3" fmla="*/ 850604 h 988828"/>
                  <a:gd name="connsiteX4" fmla="*/ 63795 w 148856"/>
                  <a:gd name="connsiteY4" fmla="*/ 818707 h 988828"/>
                  <a:gd name="connsiteX5" fmla="*/ 85061 w 148856"/>
                  <a:gd name="connsiteY5" fmla="*/ 648586 h 988828"/>
                  <a:gd name="connsiteX6" fmla="*/ 95693 w 148856"/>
                  <a:gd name="connsiteY6" fmla="*/ 616688 h 988828"/>
                  <a:gd name="connsiteX7" fmla="*/ 106326 w 148856"/>
                  <a:gd name="connsiteY7" fmla="*/ 542260 h 988828"/>
                  <a:gd name="connsiteX8" fmla="*/ 127591 w 148856"/>
                  <a:gd name="connsiteY8" fmla="*/ 478465 h 988828"/>
                  <a:gd name="connsiteX9" fmla="*/ 138223 w 148856"/>
                  <a:gd name="connsiteY9" fmla="*/ 404037 h 988828"/>
                  <a:gd name="connsiteX10" fmla="*/ 148856 w 148856"/>
                  <a:gd name="connsiteY10" fmla="*/ 361507 h 988828"/>
                  <a:gd name="connsiteX11" fmla="*/ 138223 w 148856"/>
                  <a:gd name="connsiteY11" fmla="*/ 42530 h 988828"/>
                  <a:gd name="connsiteX12" fmla="*/ 116958 w 148856"/>
                  <a:gd name="connsiteY12" fmla="*/ 10632 h 988828"/>
                  <a:gd name="connsiteX13" fmla="*/ 116958 w 148856"/>
                  <a:gd name="connsiteY13" fmla="*/ 0 h 98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856" h="988828">
                    <a:moveTo>
                      <a:pt x="0" y="988828"/>
                    </a:moveTo>
                    <a:cubicBezTo>
                      <a:pt x="7088" y="978195"/>
                      <a:pt x="16231" y="968676"/>
                      <a:pt x="21265" y="956930"/>
                    </a:cubicBezTo>
                    <a:cubicBezTo>
                      <a:pt x="27021" y="943499"/>
                      <a:pt x="27699" y="928397"/>
                      <a:pt x="31898" y="914400"/>
                    </a:cubicBezTo>
                    <a:cubicBezTo>
                      <a:pt x="38339" y="892930"/>
                      <a:pt x="46075" y="871869"/>
                      <a:pt x="53163" y="850604"/>
                    </a:cubicBezTo>
                    <a:lnTo>
                      <a:pt x="63795" y="818707"/>
                    </a:lnTo>
                    <a:cubicBezTo>
                      <a:pt x="69144" y="765217"/>
                      <a:pt x="73068" y="702553"/>
                      <a:pt x="85061" y="648586"/>
                    </a:cubicBezTo>
                    <a:cubicBezTo>
                      <a:pt x="87492" y="637645"/>
                      <a:pt x="92149" y="627321"/>
                      <a:pt x="95693" y="616688"/>
                    </a:cubicBezTo>
                    <a:cubicBezTo>
                      <a:pt x="99237" y="591879"/>
                      <a:pt x="100691" y="566679"/>
                      <a:pt x="106326" y="542260"/>
                    </a:cubicBezTo>
                    <a:cubicBezTo>
                      <a:pt x="111366" y="520419"/>
                      <a:pt x="127591" y="478465"/>
                      <a:pt x="127591" y="478465"/>
                    </a:cubicBezTo>
                    <a:cubicBezTo>
                      <a:pt x="131135" y="453656"/>
                      <a:pt x="133740" y="428694"/>
                      <a:pt x="138223" y="404037"/>
                    </a:cubicBezTo>
                    <a:cubicBezTo>
                      <a:pt x="140837" y="389660"/>
                      <a:pt x="148856" y="376120"/>
                      <a:pt x="148856" y="361507"/>
                    </a:cubicBezTo>
                    <a:cubicBezTo>
                      <a:pt x="148856" y="255122"/>
                      <a:pt x="147855" y="148478"/>
                      <a:pt x="138223" y="42530"/>
                    </a:cubicBezTo>
                    <a:cubicBezTo>
                      <a:pt x="137066" y="29804"/>
                      <a:pt x="122673" y="22062"/>
                      <a:pt x="116958" y="10632"/>
                    </a:cubicBezTo>
                    <a:cubicBezTo>
                      <a:pt x="115373" y="7462"/>
                      <a:pt x="116958" y="3544"/>
                      <a:pt x="116958" y="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1180214" y="861237"/>
                <a:ext cx="226627" cy="1063256"/>
              </a:xfrm>
              <a:custGeom>
                <a:avLst/>
                <a:gdLst>
                  <a:gd name="connsiteX0" fmla="*/ 202019 w 226627"/>
                  <a:gd name="connsiteY0" fmla="*/ 1063256 h 1063256"/>
                  <a:gd name="connsiteX1" fmla="*/ 223284 w 226627"/>
                  <a:gd name="connsiteY1" fmla="*/ 1031358 h 1063256"/>
                  <a:gd name="connsiteX2" fmla="*/ 212651 w 226627"/>
                  <a:gd name="connsiteY2" fmla="*/ 499730 h 1063256"/>
                  <a:gd name="connsiteX3" fmla="*/ 202019 w 226627"/>
                  <a:gd name="connsiteY3" fmla="*/ 425303 h 1063256"/>
                  <a:gd name="connsiteX4" fmla="*/ 180753 w 226627"/>
                  <a:gd name="connsiteY4" fmla="*/ 361507 h 1063256"/>
                  <a:gd name="connsiteX5" fmla="*/ 138223 w 226627"/>
                  <a:gd name="connsiteY5" fmla="*/ 244549 h 1063256"/>
                  <a:gd name="connsiteX6" fmla="*/ 106326 w 226627"/>
                  <a:gd name="connsiteY6" fmla="*/ 138223 h 1063256"/>
                  <a:gd name="connsiteX7" fmla="*/ 85060 w 226627"/>
                  <a:gd name="connsiteY7" fmla="*/ 116958 h 1063256"/>
                  <a:gd name="connsiteX8" fmla="*/ 74428 w 226627"/>
                  <a:gd name="connsiteY8" fmla="*/ 85061 h 1063256"/>
                  <a:gd name="connsiteX9" fmla="*/ 21265 w 226627"/>
                  <a:gd name="connsiteY9" fmla="*/ 21265 h 1063256"/>
                  <a:gd name="connsiteX10" fmla="*/ 0 w 226627"/>
                  <a:gd name="connsiteY10" fmla="*/ 0 h 106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627" h="1063256">
                    <a:moveTo>
                      <a:pt x="202019" y="1063256"/>
                    </a:moveTo>
                    <a:cubicBezTo>
                      <a:pt x="209107" y="1052623"/>
                      <a:pt x="223043" y="1044135"/>
                      <a:pt x="223284" y="1031358"/>
                    </a:cubicBezTo>
                    <a:cubicBezTo>
                      <a:pt x="226627" y="854145"/>
                      <a:pt x="218866" y="676866"/>
                      <a:pt x="212651" y="499730"/>
                    </a:cubicBezTo>
                    <a:cubicBezTo>
                      <a:pt x="211772" y="474685"/>
                      <a:pt x="207654" y="449722"/>
                      <a:pt x="202019" y="425303"/>
                    </a:cubicBezTo>
                    <a:cubicBezTo>
                      <a:pt x="196979" y="403461"/>
                      <a:pt x="187842" y="382772"/>
                      <a:pt x="180753" y="361507"/>
                    </a:cubicBezTo>
                    <a:cubicBezTo>
                      <a:pt x="140143" y="239681"/>
                      <a:pt x="182803" y="311420"/>
                      <a:pt x="138223" y="244549"/>
                    </a:cubicBezTo>
                    <a:cubicBezTo>
                      <a:pt x="122155" y="180273"/>
                      <a:pt x="132212" y="215882"/>
                      <a:pt x="106326" y="138223"/>
                    </a:cubicBezTo>
                    <a:cubicBezTo>
                      <a:pt x="103156" y="128713"/>
                      <a:pt x="92149" y="124046"/>
                      <a:pt x="85060" y="116958"/>
                    </a:cubicBezTo>
                    <a:cubicBezTo>
                      <a:pt x="81516" y="106326"/>
                      <a:pt x="79440" y="95085"/>
                      <a:pt x="74428" y="85061"/>
                    </a:cubicBezTo>
                    <a:cubicBezTo>
                      <a:pt x="59625" y="55454"/>
                      <a:pt x="44781" y="44781"/>
                      <a:pt x="21265" y="21265"/>
                    </a:cubicBezTo>
                    <a:lnTo>
                      <a:pt x="0" y="0"/>
                    </a:ln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1158949" y="1135718"/>
                <a:ext cx="282779" cy="788775"/>
              </a:xfrm>
              <a:custGeom>
                <a:avLst/>
                <a:gdLst>
                  <a:gd name="connsiteX0" fmla="*/ 233916 w 282779"/>
                  <a:gd name="connsiteY0" fmla="*/ 788775 h 788775"/>
                  <a:gd name="connsiteX1" fmla="*/ 265814 w 282779"/>
                  <a:gd name="connsiteY1" fmla="*/ 661184 h 788775"/>
                  <a:gd name="connsiteX2" fmla="*/ 233916 w 282779"/>
                  <a:gd name="connsiteY2" fmla="*/ 310310 h 788775"/>
                  <a:gd name="connsiteX3" fmla="*/ 212651 w 282779"/>
                  <a:gd name="connsiteY3" fmla="*/ 246515 h 788775"/>
                  <a:gd name="connsiteX4" fmla="*/ 191386 w 282779"/>
                  <a:gd name="connsiteY4" fmla="*/ 225249 h 788775"/>
                  <a:gd name="connsiteX5" fmla="*/ 159488 w 282779"/>
                  <a:gd name="connsiteY5" fmla="*/ 161454 h 788775"/>
                  <a:gd name="connsiteX6" fmla="*/ 127591 w 282779"/>
                  <a:gd name="connsiteY6" fmla="*/ 97659 h 788775"/>
                  <a:gd name="connsiteX7" fmla="*/ 95693 w 282779"/>
                  <a:gd name="connsiteY7" fmla="*/ 76394 h 788775"/>
                  <a:gd name="connsiteX8" fmla="*/ 74428 w 282779"/>
                  <a:gd name="connsiteY8" fmla="*/ 44496 h 788775"/>
                  <a:gd name="connsiteX9" fmla="*/ 0 w 282779"/>
                  <a:gd name="connsiteY9" fmla="*/ 1966 h 78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779" h="788775">
                    <a:moveTo>
                      <a:pt x="233916" y="788775"/>
                    </a:moveTo>
                    <a:cubicBezTo>
                      <a:pt x="268188" y="737367"/>
                      <a:pt x="265814" y="751511"/>
                      <a:pt x="265814" y="661184"/>
                    </a:cubicBezTo>
                    <a:cubicBezTo>
                      <a:pt x="265814" y="386080"/>
                      <a:pt x="282779" y="456903"/>
                      <a:pt x="233916" y="310310"/>
                    </a:cubicBezTo>
                    <a:lnTo>
                      <a:pt x="212651" y="246515"/>
                    </a:lnTo>
                    <a:lnTo>
                      <a:pt x="191386" y="225249"/>
                    </a:lnTo>
                    <a:cubicBezTo>
                      <a:pt x="164656" y="145065"/>
                      <a:pt x="200715" y="243911"/>
                      <a:pt x="159488" y="161454"/>
                    </a:cubicBezTo>
                    <a:cubicBezTo>
                      <a:pt x="142193" y="126862"/>
                      <a:pt x="158063" y="128131"/>
                      <a:pt x="127591" y="97659"/>
                    </a:cubicBezTo>
                    <a:cubicBezTo>
                      <a:pt x="118555" y="88623"/>
                      <a:pt x="106326" y="83482"/>
                      <a:pt x="95693" y="76394"/>
                    </a:cubicBezTo>
                    <a:cubicBezTo>
                      <a:pt x="88605" y="65761"/>
                      <a:pt x="84045" y="52911"/>
                      <a:pt x="74428" y="44496"/>
                    </a:cubicBezTo>
                    <a:cubicBezTo>
                      <a:pt x="23575" y="0"/>
                      <a:pt x="33986" y="1966"/>
                      <a:pt x="0" y="1966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1233377" y="1474977"/>
                <a:ext cx="180753" cy="492046"/>
              </a:xfrm>
              <a:custGeom>
                <a:avLst/>
                <a:gdLst>
                  <a:gd name="connsiteX0" fmla="*/ 170121 w 180753"/>
                  <a:gd name="connsiteY0" fmla="*/ 492046 h 492046"/>
                  <a:gd name="connsiteX1" fmla="*/ 180753 w 180753"/>
                  <a:gd name="connsiteY1" fmla="*/ 460149 h 492046"/>
                  <a:gd name="connsiteX2" fmla="*/ 159488 w 180753"/>
                  <a:gd name="connsiteY2" fmla="*/ 226232 h 492046"/>
                  <a:gd name="connsiteX3" fmla="*/ 138223 w 180753"/>
                  <a:gd name="connsiteY3" fmla="*/ 162437 h 492046"/>
                  <a:gd name="connsiteX4" fmla="*/ 116958 w 180753"/>
                  <a:gd name="connsiteY4" fmla="*/ 130539 h 492046"/>
                  <a:gd name="connsiteX5" fmla="*/ 85060 w 180753"/>
                  <a:gd name="connsiteY5" fmla="*/ 77376 h 492046"/>
                  <a:gd name="connsiteX6" fmla="*/ 63795 w 180753"/>
                  <a:gd name="connsiteY6" fmla="*/ 45479 h 492046"/>
                  <a:gd name="connsiteX7" fmla="*/ 31897 w 180753"/>
                  <a:gd name="connsiteY7" fmla="*/ 34846 h 492046"/>
                  <a:gd name="connsiteX8" fmla="*/ 0 w 180753"/>
                  <a:gd name="connsiteY8" fmla="*/ 2949 h 49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3" h="492046">
                    <a:moveTo>
                      <a:pt x="170121" y="492046"/>
                    </a:moveTo>
                    <a:cubicBezTo>
                      <a:pt x="173665" y="481414"/>
                      <a:pt x="180753" y="471356"/>
                      <a:pt x="180753" y="460149"/>
                    </a:cubicBezTo>
                    <a:cubicBezTo>
                      <a:pt x="180753" y="404276"/>
                      <a:pt x="178457" y="295784"/>
                      <a:pt x="159488" y="226232"/>
                    </a:cubicBezTo>
                    <a:cubicBezTo>
                      <a:pt x="153590" y="204607"/>
                      <a:pt x="150657" y="181088"/>
                      <a:pt x="138223" y="162437"/>
                    </a:cubicBezTo>
                    <a:cubicBezTo>
                      <a:pt x="131135" y="151804"/>
                      <a:pt x="122673" y="141969"/>
                      <a:pt x="116958" y="130539"/>
                    </a:cubicBezTo>
                    <a:cubicBezTo>
                      <a:pt x="73875" y="44375"/>
                      <a:pt x="140439" y="146601"/>
                      <a:pt x="85060" y="77376"/>
                    </a:cubicBezTo>
                    <a:cubicBezTo>
                      <a:pt x="77077" y="67398"/>
                      <a:pt x="73773" y="53462"/>
                      <a:pt x="63795" y="45479"/>
                    </a:cubicBezTo>
                    <a:cubicBezTo>
                      <a:pt x="55043" y="38478"/>
                      <a:pt x="42530" y="38390"/>
                      <a:pt x="31897" y="34846"/>
                    </a:cubicBezTo>
                    <a:cubicBezTo>
                      <a:pt x="8666" y="0"/>
                      <a:pt x="23411" y="2949"/>
                      <a:pt x="0" y="2949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812850" y="871870"/>
              <a:ext cx="680484" cy="1105786"/>
              <a:chOff x="1158949" y="861237"/>
              <a:chExt cx="680484" cy="1105786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1403498" y="1253782"/>
                <a:ext cx="435935" cy="702609"/>
              </a:xfrm>
              <a:custGeom>
                <a:avLst/>
                <a:gdLst>
                  <a:gd name="connsiteX0" fmla="*/ 0 w 435935"/>
                  <a:gd name="connsiteY0" fmla="*/ 702609 h 702609"/>
                  <a:gd name="connsiteX1" fmla="*/ 21265 w 435935"/>
                  <a:gd name="connsiteY1" fmla="*/ 628181 h 702609"/>
                  <a:gd name="connsiteX2" fmla="*/ 42530 w 435935"/>
                  <a:gd name="connsiteY2" fmla="*/ 521855 h 702609"/>
                  <a:gd name="connsiteX3" fmla="*/ 53162 w 435935"/>
                  <a:gd name="connsiteY3" fmla="*/ 489958 h 702609"/>
                  <a:gd name="connsiteX4" fmla="*/ 63795 w 435935"/>
                  <a:gd name="connsiteY4" fmla="*/ 436795 h 702609"/>
                  <a:gd name="connsiteX5" fmla="*/ 85060 w 435935"/>
                  <a:gd name="connsiteY5" fmla="*/ 372999 h 702609"/>
                  <a:gd name="connsiteX6" fmla="*/ 106325 w 435935"/>
                  <a:gd name="connsiteY6" fmla="*/ 309204 h 702609"/>
                  <a:gd name="connsiteX7" fmla="*/ 159488 w 435935"/>
                  <a:gd name="connsiteY7" fmla="*/ 245409 h 702609"/>
                  <a:gd name="connsiteX8" fmla="*/ 202018 w 435935"/>
                  <a:gd name="connsiteY8" fmla="*/ 181613 h 702609"/>
                  <a:gd name="connsiteX9" fmla="*/ 223283 w 435935"/>
                  <a:gd name="connsiteY9" fmla="*/ 139083 h 702609"/>
                  <a:gd name="connsiteX10" fmla="*/ 244549 w 435935"/>
                  <a:gd name="connsiteY10" fmla="*/ 117818 h 702609"/>
                  <a:gd name="connsiteX11" fmla="*/ 287079 w 435935"/>
                  <a:gd name="connsiteY11" fmla="*/ 54023 h 702609"/>
                  <a:gd name="connsiteX12" fmla="*/ 350874 w 435935"/>
                  <a:gd name="connsiteY12" fmla="*/ 32758 h 702609"/>
                  <a:gd name="connsiteX13" fmla="*/ 382772 w 435935"/>
                  <a:gd name="connsiteY13" fmla="*/ 11492 h 702609"/>
                  <a:gd name="connsiteX14" fmla="*/ 435935 w 435935"/>
                  <a:gd name="connsiteY14" fmla="*/ 860 h 70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5935" h="702609">
                    <a:moveTo>
                      <a:pt x="0" y="702609"/>
                    </a:moveTo>
                    <a:cubicBezTo>
                      <a:pt x="11155" y="669141"/>
                      <a:pt x="13256" y="665556"/>
                      <a:pt x="21265" y="628181"/>
                    </a:cubicBezTo>
                    <a:cubicBezTo>
                      <a:pt x="28838" y="592839"/>
                      <a:pt x="31101" y="556144"/>
                      <a:pt x="42530" y="521855"/>
                    </a:cubicBezTo>
                    <a:cubicBezTo>
                      <a:pt x="46074" y="511223"/>
                      <a:pt x="50444" y="500831"/>
                      <a:pt x="53162" y="489958"/>
                    </a:cubicBezTo>
                    <a:cubicBezTo>
                      <a:pt x="57545" y="472426"/>
                      <a:pt x="59040" y="454230"/>
                      <a:pt x="63795" y="436795"/>
                    </a:cubicBezTo>
                    <a:cubicBezTo>
                      <a:pt x="69693" y="415169"/>
                      <a:pt x="77971" y="394264"/>
                      <a:pt x="85060" y="372999"/>
                    </a:cubicBezTo>
                    <a:lnTo>
                      <a:pt x="106325" y="309204"/>
                    </a:lnTo>
                    <a:cubicBezTo>
                      <a:pt x="113726" y="286998"/>
                      <a:pt x="144681" y="260215"/>
                      <a:pt x="159488" y="245409"/>
                    </a:cubicBezTo>
                    <a:cubicBezTo>
                      <a:pt x="182297" y="176984"/>
                      <a:pt x="152240" y="251303"/>
                      <a:pt x="202018" y="181613"/>
                    </a:cubicBezTo>
                    <a:cubicBezTo>
                      <a:pt x="211231" y="168715"/>
                      <a:pt x="214491" y="152271"/>
                      <a:pt x="223283" y="139083"/>
                    </a:cubicBezTo>
                    <a:cubicBezTo>
                      <a:pt x="228844" y="130742"/>
                      <a:pt x="238534" y="125838"/>
                      <a:pt x="244549" y="117818"/>
                    </a:cubicBezTo>
                    <a:cubicBezTo>
                      <a:pt x="259884" y="97372"/>
                      <a:pt x="272902" y="75288"/>
                      <a:pt x="287079" y="54023"/>
                    </a:cubicBezTo>
                    <a:cubicBezTo>
                      <a:pt x="299513" y="35372"/>
                      <a:pt x="350874" y="32758"/>
                      <a:pt x="350874" y="32758"/>
                    </a:cubicBezTo>
                    <a:cubicBezTo>
                      <a:pt x="361507" y="25669"/>
                      <a:pt x="371026" y="16526"/>
                      <a:pt x="382772" y="11492"/>
                    </a:cubicBezTo>
                    <a:cubicBezTo>
                      <a:pt x="409585" y="0"/>
                      <a:pt x="415335" y="860"/>
                      <a:pt x="435935" y="86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1392865" y="946298"/>
                <a:ext cx="148856" cy="988828"/>
              </a:xfrm>
              <a:custGeom>
                <a:avLst/>
                <a:gdLst>
                  <a:gd name="connsiteX0" fmla="*/ 0 w 148856"/>
                  <a:gd name="connsiteY0" fmla="*/ 988828 h 988828"/>
                  <a:gd name="connsiteX1" fmla="*/ 21265 w 148856"/>
                  <a:gd name="connsiteY1" fmla="*/ 956930 h 988828"/>
                  <a:gd name="connsiteX2" fmla="*/ 31898 w 148856"/>
                  <a:gd name="connsiteY2" fmla="*/ 914400 h 988828"/>
                  <a:gd name="connsiteX3" fmla="*/ 53163 w 148856"/>
                  <a:gd name="connsiteY3" fmla="*/ 850604 h 988828"/>
                  <a:gd name="connsiteX4" fmla="*/ 63795 w 148856"/>
                  <a:gd name="connsiteY4" fmla="*/ 818707 h 988828"/>
                  <a:gd name="connsiteX5" fmla="*/ 85061 w 148856"/>
                  <a:gd name="connsiteY5" fmla="*/ 648586 h 988828"/>
                  <a:gd name="connsiteX6" fmla="*/ 95693 w 148856"/>
                  <a:gd name="connsiteY6" fmla="*/ 616688 h 988828"/>
                  <a:gd name="connsiteX7" fmla="*/ 106326 w 148856"/>
                  <a:gd name="connsiteY7" fmla="*/ 542260 h 988828"/>
                  <a:gd name="connsiteX8" fmla="*/ 127591 w 148856"/>
                  <a:gd name="connsiteY8" fmla="*/ 478465 h 988828"/>
                  <a:gd name="connsiteX9" fmla="*/ 138223 w 148856"/>
                  <a:gd name="connsiteY9" fmla="*/ 404037 h 988828"/>
                  <a:gd name="connsiteX10" fmla="*/ 148856 w 148856"/>
                  <a:gd name="connsiteY10" fmla="*/ 361507 h 988828"/>
                  <a:gd name="connsiteX11" fmla="*/ 138223 w 148856"/>
                  <a:gd name="connsiteY11" fmla="*/ 42530 h 988828"/>
                  <a:gd name="connsiteX12" fmla="*/ 116958 w 148856"/>
                  <a:gd name="connsiteY12" fmla="*/ 10632 h 988828"/>
                  <a:gd name="connsiteX13" fmla="*/ 116958 w 148856"/>
                  <a:gd name="connsiteY13" fmla="*/ 0 h 98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856" h="988828">
                    <a:moveTo>
                      <a:pt x="0" y="988828"/>
                    </a:moveTo>
                    <a:cubicBezTo>
                      <a:pt x="7088" y="978195"/>
                      <a:pt x="16231" y="968676"/>
                      <a:pt x="21265" y="956930"/>
                    </a:cubicBezTo>
                    <a:cubicBezTo>
                      <a:pt x="27021" y="943499"/>
                      <a:pt x="27699" y="928397"/>
                      <a:pt x="31898" y="914400"/>
                    </a:cubicBezTo>
                    <a:cubicBezTo>
                      <a:pt x="38339" y="892930"/>
                      <a:pt x="46075" y="871869"/>
                      <a:pt x="53163" y="850604"/>
                    </a:cubicBezTo>
                    <a:lnTo>
                      <a:pt x="63795" y="818707"/>
                    </a:lnTo>
                    <a:cubicBezTo>
                      <a:pt x="69144" y="765217"/>
                      <a:pt x="73068" y="702553"/>
                      <a:pt x="85061" y="648586"/>
                    </a:cubicBezTo>
                    <a:cubicBezTo>
                      <a:pt x="87492" y="637645"/>
                      <a:pt x="92149" y="627321"/>
                      <a:pt x="95693" y="616688"/>
                    </a:cubicBezTo>
                    <a:cubicBezTo>
                      <a:pt x="99237" y="591879"/>
                      <a:pt x="100691" y="566679"/>
                      <a:pt x="106326" y="542260"/>
                    </a:cubicBezTo>
                    <a:cubicBezTo>
                      <a:pt x="111366" y="520419"/>
                      <a:pt x="127591" y="478465"/>
                      <a:pt x="127591" y="478465"/>
                    </a:cubicBezTo>
                    <a:cubicBezTo>
                      <a:pt x="131135" y="453656"/>
                      <a:pt x="133740" y="428694"/>
                      <a:pt x="138223" y="404037"/>
                    </a:cubicBezTo>
                    <a:cubicBezTo>
                      <a:pt x="140837" y="389660"/>
                      <a:pt x="148856" y="376120"/>
                      <a:pt x="148856" y="361507"/>
                    </a:cubicBezTo>
                    <a:cubicBezTo>
                      <a:pt x="148856" y="255122"/>
                      <a:pt x="147855" y="148478"/>
                      <a:pt x="138223" y="42530"/>
                    </a:cubicBezTo>
                    <a:cubicBezTo>
                      <a:pt x="137066" y="29804"/>
                      <a:pt x="122673" y="22062"/>
                      <a:pt x="116958" y="10632"/>
                    </a:cubicBezTo>
                    <a:cubicBezTo>
                      <a:pt x="115373" y="7462"/>
                      <a:pt x="116958" y="3544"/>
                      <a:pt x="116958" y="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1180214" y="861237"/>
                <a:ext cx="226627" cy="1063256"/>
              </a:xfrm>
              <a:custGeom>
                <a:avLst/>
                <a:gdLst>
                  <a:gd name="connsiteX0" fmla="*/ 202019 w 226627"/>
                  <a:gd name="connsiteY0" fmla="*/ 1063256 h 1063256"/>
                  <a:gd name="connsiteX1" fmla="*/ 223284 w 226627"/>
                  <a:gd name="connsiteY1" fmla="*/ 1031358 h 1063256"/>
                  <a:gd name="connsiteX2" fmla="*/ 212651 w 226627"/>
                  <a:gd name="connsiteY2" fmla="*/ 499730 h 1063256"/>
                  <a:gd name="connsiteX3" fmla="*/ 202019 w 226627"/>
                  <a:gd name="connsiteY3" fmla="*/ 425303 h 1063256"/>
                  <a:gd name="connsiteX4" fmla="*/ 180753 w 226627"/>
                  <a:gd name="connsiteY4" fmla="*/ 361507 h 1063256"/>
                  <a:gd name="connsiteX5" fmla="*/ 138223 w 226627"/>
                  <a:gd name="connsiteY5" fmla="*/ 244549 h 1063256"/>
                  <a:gd name="connsiteX6" fmla="*/ 106326 w 226627"/>
                  <a:gd name="connsiteY6" fmla="*/ 138223 h 1063256"/>
                  <a:gd name="connsiteX7" fmla="*/ 85060 w 226627"/>
                  <a:gd name="connsiteY7" fmla="*/ 116958 h 1063256"/>
                  <a:gd name="connsiteX8" fmla="*/ 74428 w 226627"/>
                  <a:gd name="connsiteY8" fmla="*/ 85061 h 1063256"/>
                  <a:gd name="connsiteX9" fmla="*/ 21265 w 226627"/>
                  <a:gd name="connsiteY9" fmla="*/ 21265 h 1063256"/>
                  <a:gd name="connsiteX10" fmla="*/ 0 w 226627"/>
                  <a:gd name="connsiteY10" fmla="*/ 0 h 106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627" h="1063256">
                    <a:moveTo>
                      <a:pt x="202019" y="1063256"/>
                    </a:moveTo>
                    <a:cubicBezTo>
                      <a:pt x="209107" y="1052623"/>
                      <a:pt x="223043" y="1044135"/>
                      <a:pt x="223284" y="1031358"/>
                    </a:cubicBezTo>
                    <a:cubicBezTo>
                      <a:pt x="226627" y="854145"/>
                      <a:pt x="218866" y="676866"/>
                      <a:pt x="212651" y="499730"/>
                    </a:cubicBezTo>
                    <a:cubicBezTo>
                      <a:pt x="211772" y="474685"/>
                      <a:pt x="207654" y="449722"/>
                      <a:pt x="202019" y="425303"/>
                    </a:cubicBezTo>
                    <a:cubicBezTo>
                      <a:pt x="196979" y="403461"/>
                      <a:pt x="187842" y="382772"/>
                      <a:pt x="180753" y="361507"/>
                    </a:cubicBezTo>
                    <a:cubicBezTo>
                      <a:pt x="140143" y="239681"/>
                      <a:pt x="182803" y="311420"/>
                      <a:pt x="138223" y="244549"/>
                    </a:cubicBezTo>
                    <a:cubicBezTo>
                      <a:pt x="122155" y="180273"/>
                      <a:pt x="132212" y="215882"/>
                      <a:pt x="106326" y="138223"/>
                    </a:cubicBezTo>
                    <a:cubicBezTo>
                      <a:pt x="103156" y="128713"/>
                      <a:pt x="92149" y="124046"/>
                      <a:pt x="85060" y="116958"/>
                    </a:cubicBezTo>
                    <a:cubicBezTo>
                      <a:pt x="81516" y="106326"/>
                      <a:pt x="79440" y="95085"/>
                      <a:pt x="74428" y="85061"/>
                    </a:cubicBezTo>
                    <a:cubicBezTo>
                      <a:pt x="59625" y="55454"/>
                      <a:pt x="44781" y="44781"/>
                      <a:pt x="21265" y="21265"/>
                    </a:cubicBezTo>
                    <a:lnTo>
                      <a:pt x="0" y="0"/>
                    </a:ln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1158949" y="1135718"/>
                <a:ext cx="282779" cy="788775"/>
              </a:xfrm>
              <a:custGeom>
                <a:avLst/>
                <a:gdLst>
                  <a:gd name="connsiteX0" fmla="*/ 233916 w 282779"/>
                  <a:gd name="connsiteY0" fmla="*/ 788775 h 788775"/>
                  <a:gd name="connsiteX1" fmla="*/ 265814 w 282779"/>
                  <a:gd name="connsiteY1" fmla="*/ 661184 h 788775"/>
                  <a:gd name="connsiteX2" fmla="*/ 233916 w 282779"/>
                  <a:gd name="connsiteY2" fmla="*/ 310310 h 788775"/>
                  <a:gd name="connsiteX3" fmla="*/ 212651 w 282779"/>
                  <a:gd name="connsiteY3" fmla="*/ 246515 h 788775"/>
                  <a:gd name="connsiteX4" fmla="*/ 191386 w 282779"/>
                  <a:gd name="connsiteY4" fmla="*/ 225249 h 788775"/>
                  <a:gd name="connsiteX5" fmla="*/ 159488 w 282779"/>
                  <a:gd name="connsiteY5" fmla="*/ 161454 h 788775"/>
                  <a:gd name="connsiteX6" fmla="*/ 127591 w 282779"/>
                  <a:gd name="connsiteY6" fmla="*/ 97659 h 788775"/>
                  <a:gd name="connsiteX7" fmla="*/ 95693 w 282779"/>
                  <a:gd name="connsiteY7" fmla="*/ 76394 h 788775"/>
                  <a:gd name="connsiteX8" fmla="*/ 74428 w 282779"/>
                  <a:gd name="connsiteY8" fmla="*/ 44496 h 788775"/>
                  <a:gd name="connsiteX9" fmla="*/ 0 w 282779"/>
                  <a:gd name="connsiteY9" fmla="*/ 1966 h 78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779" h="788775">
                    <a:moveTo>
                      <a:pt x="233916" y="788775"/>
                    </a:moveTo>
                    <a:cubicBezTo>
                      <a:pt x="268188" y="737367"/>
                      <a:pt x="265814" y="751511"/>
                      <a:pt x="265814" y="661184"/>
                    </a:cubicBezTo>
                    <a:cubicBezTo>
                      <a:pt x="265814" y="386080"/>
                      <a:pt x="282779" y="456903"/>
                      <a:pt x="233916" y="310310"/>
                    </a:cubicBezTo>
                    <a:lnTo>
                      <a:pt x="212651" y="246515"/>
                    </a:lnTo>
                    <a:lnTo>
                      <a:pt x="191386" y="225249"/>
                    </a:lnTo>
                    <a:cubicBezTo>
                      <a:pt x="164656" y="145065"/>
                      <a:pt x="200715" y="243911"/>
                      <a:pt x="159488" y="161454"/>
                    </a:cubicBezTo>
                    <a:cubicBezTo>
                      <a:pt x="142193" y="126862"/>
                      <a:pt x="158063" y="128131"/>
                      <a:pt x="127591" y="97659"/>
                    </a:cubicBezTo>
                    <a:cubicBezTo>
                      <a:pt x="118555" y="88623"/>
                      <a:pt x="106326" y="83482"/>
                      <a:pt x="95693" y="76394"/>
                    </a:cubicBezTo>
                    <a:cubicBezTo>
                      <a:pt x="88605" y="65761"/>
                      <a:pt x="84045" y="52911"/>
                      <a:pt x="74428" y="44496"/>
                    </a:cubicBezTo>
                    <a:cubicBezTo>
                      <a:pt x="23575" y="0"/>
                      <a:pt x="33986" y="1966"/>
                      <a:pt x="0" y="1966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1233377" y="1474977"/>
                <a:ext cx="180753" cy="492046"/>
              </a:xfrm>
              <a:custGeom>
                <a:avLst/>
                <a:gdLst>
                  <a:gd name="connsiteX0" fmla="*/ 170121 w 180753"/>
                  <a:gd name="connsiteY0" fmla="*/ 492046 h 492046"/>
                  <a:gd name="connsiteX1" fmla="*/ 180753 w 180753"/>
                  <a:gd name="connsiteY1" fmla="*/ 460149 h 492046"/>
                  <a:gd name="connsiteX2" fmla="*/ 159488 w 180753"/>
                  <a:gd name="connsiteY2" fmla="*/ 226232 h 492046"/>
                  <a:gd name="connsiteX3" fmla="*/ 138223 w 180753"/>
                  <a:gd name="connsiteY3" fmla="*/ 162437 h 492046"/>
                  <a:gd name="connsiteX4" fmla="*/ 116958 w 180753"/>
                  <a:gd name="connsiteY4" fmla="*/ 130539 h 492046"/>
                  <a:gd name="connsiteX5" fmla="*/ 85060 w 180753"/>
                  <a:gd name="connsiteY5" fmla="*/ 77376 h 492046"/>
                  <a:gd name="connsiteX6" fmla="*/ 63795 w 180753"/>
                  <a:gd name="connsiteY6" fmla="*/ 45479 h 492046"/>
                  <a:gd name="connsiteX7" fmla="*/ 31897 w 180753"/>
                  <a:gd name="connsiteY7" fmla="*/ 34846 h 492046"/>
                  <a:gd name="connsiteX8" fmla="*/ 0 w 180753"/>
                  <a:gd name="connsiteY8" fmla="*/ 2949 h 49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3" h="492046">
                    <a:moveTo>
                      <a:pt x="170121" y="492046"/>
                    </a:moveTo>
                    <a:cubicBezTo>
                      <a:pt x="173665" y="481414"/>
                      <a:pt x="180753" y="471356"/>
                      <a:pt x="180753" y="460149"/>
                    </a:cubicBezTo>
                    <a:cubicBezTo>
                      <a:pt x="180753" y="404276"/>
                      <a:pt x="178457" y="295784"/>
                      <a:pt x="159488" y="226232"/>
                    </a:cubicBezTo>
                    <a:cubicBezTo>
                      <a:pt x="153590" y="204607"/>
                      <a:pt x="150657" y="181088"/>
                      <a:pt x="138223" y="162437"/>
                    </a:cubicBezTo>
                    <a:cubicBezTo>
                      <a:pt x="131135" y="151804"/>
                      <a:pt x="122673" y="141969"/>
                      <a:pt x="116958" y="130539"/>
                    </a:cubicBezTo>
                    <a:cubicBezTo>
                      <a:pt x="73875" y="44375"/>
                      <a:pt x="140439" y="146601"/>
                      <a:pt x="85060" y="77376"/>
                    </a:cubicBezTo>
                    <a:cubicBezTo>
                      <a:pt x="77077" y="67398"/>
                      <a:pt x="73773" y="53462"/>
                      <a:pt x="63795" y="45479"/>
                    </a:cubicBezTo>
                    <a:cubicBezTo>
                      <a:pt x="55043" y="38478"/>
                      <a:pt x="42530" y="38390"/>
                      <a:pt x="31897" y="34846"/>
                    </a:cubicBezTo>
                    <a:cubicBezTo>
                      <a:pt x="8666" y="0"/>
                      <a:pt x="23411" y="2949"/>
                      <a:pt x="0" y="2949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986516" y="861237"/>
              <a:ext cx="680484" cy="1105786"/>
              <a:chOff x="1158949" y="861237"/>
              <a:chExt cx="680484" cy="1105786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1403498" y="1253782"/>
                <a:ext cx="435935" cy="702609"/>
              </a:xfrm>
              <a:custGeom>
                <a:avLst/>
                <a:gdLst>
                  <a:gd name="connsiteX0" fmla="*/ 0 w 435935"/>
                  <a:gd name="connsiteY0" fmla="*/ 702609 h 702609"/>
                  <a:gd name="connsiteX1" fmla="*/ 21265 w 435935"/>
                  <a:gd name="connsiteY1" fmla="*/ 628181 h 702609"/>
                  <a:gd name="connsiteX2" fmla="*/ 42530 w 435935"/>
                  <a:gd name="connsiteY2" fmla="*/ 521855 h 702609"/>
                  <a:gd name="connsiteX3" fmla="*/ 53162 w 435935"/>
                  <a:gd name="connsiteY3" fmla="*/ 489958 h 702609"/>
                  <a:gd name="connsiteX4" fmla="*/ 63795 w 435935"/>
                  <a:gd name="connsiteY4" fmla="*/ 436795 h 702609"/>
                  <a:gd name="connsiteX5" fmla="*/ 85060 w 435935"/>
                  <a:gd name="connsiteY5" fmla="*/ 372999 h 702609"/>
                  <a:gd name="connsiteX6" fmla="*/ 106325 w 435935"/>
                  <a:gd name="connsiteY6" fmla="*/ 309204 h 702609"/>
                  <a:gd name="connsiteX7" fmla="*/ 159488 w 435935"/>
                  <a:gd name="connsiteY7" fmla="*/ 245409 h 702609"/>
                  <a:gd name="connsiteX8" fmla="*/ 202018 w 435935"/>
                  <a:gd name="connsiteY8" fmla="*/ 181613 h 702609"/>
                  <a:gd name="connsiteX9" fmla="*/ 223283 w 435935"/>
                  <a:gd name="connsiteY9" fmla="*/ 139083 h 702609"/>
                  <a:gd name="connsiteX10" fmla="*/ 244549 w 435935"/>
                  <a:gd name="connsiteY10" fmla="*/ 117818 h 702609"/>
                  <a:gd name="connsiteX11" fmla="*/ 287079 w 435935"/>
                  <a:gd name="connsiteY11" fmla="*/ 54023 h 702609"/>
                  <a:gd name="connsiteX12" fmla="*/ 350874 w 435935"/>
                  <a:gd name="connsiteY12" fmla="*/ 32758 h 702609"/>
                  <a:gd name="connsiteX13" fmla="*/ 382772 w 435935"/>
                  <a:gd name="connsiteY13" fmla="*/ 11492 h 702609"/>
                  <a:gd name="connsiteX14" fmla="*/ 435935 w 435935"/>
                  <a:gd name="connsiteY14" fmla="*/ 860 h 70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5935" h="702609">
                    <a:moveTo>
                      <a:pt x="0" y="702609"/>
                    </a:moveTo>
                    <a:cubicBezTo>
                      <a:pt x="11155" y="669141"/>
                      <a:pt x="13256" y="665556"/>
                      <a:pt x="21265" y="628181"/>
                    </a:cubicBezTo>
                    <a:cubicBezTo>
                      <a:pt x="28838" y="592839"/>
                      <a:pt x="31101" y="556144"/>
                      <a:pt x="42530" y="521855"/>
                    </a:cubicBezTo>
                    <a:cubicBezTo>
                      <a:pt x="46074" y="511223"/>
                      <a:pt x="50444" y="500831"/>
                      <a:pt x="53162" y="489958"/>
                    </a:cubicBezTo>
                    <a:cubicBezTo>
                      <a:pt x="57545" y="472426"/>
                      <a:pt x="59040" y="454230"/>
                      <a:pt x="63795" y="436795"/>
                    </a:cubicBezTo>
                    <a:cubicBezTo>
                      <a:pt x="69693" y="415169"/>
                      <a:pt x="77971" y="394264"/>
                      <a:pt x="85060" y="372999"/>
                    </a:cubicBezTo>
                    <a:lnTo>
                      <a:pt x="106325" y="309204"/>
                    </a:lnTo>
                    <a:cubicBezTo>
                      <a:pt x="113726" y="286998"/>
                      <a:pt x="144681" y="260215"/>
                      <a:pt x="159488" y="245409"/>
                    </a:cubicBezTo>
                    <a:cubicBezTo>
                      <a:pt x="182297" y="176984"/>
                      <a:pt x="152240" y="251303"/>
                      <a:pt x="202018" y="181613"/>
                    </a:cubicBezTo>
                    <a:cubicBezTo>
                      <a:pt x="211231" y="168715"/>
                      <a:pt x="214491" y="152271"/>
                      <a:pt x="223283" y="139083"/>
                    </a:cubicBezTo>
                    <a:cubicBezTo>
                      <a:pt x="228844" y="130742"/>
                      <a:pt x="238534" y="125838"/>
                      <a:pt x="244549" y="117818"/>
                    </a:cubicBezTo>
                    <a:cubicBezTo>
                      <a:pt x="259884" y="97372"/>
                      <a:pt x="272902" y="75288"/>
                      <a:pt x="287079" y="54023"/>
                    </a:cubicBezTo>
                    <a:cubicBezTo>
                      <a:pt x="299513" y="35372"/>
                      <a:pt x="350874" y="32758"/>
                      <a:pt x="350874" y="32758"/>
                    </a:cubicBezTo>
                    <a:cubicBezTo>
                      <a:pt x="361507" y="25669"/>
                      <a:pt x="371026" y="16526"/>
                      <a:pt x="382772" y="11492"/>
                    </a:cubicBezTo>
                    <a:cubicBezTo>
                      <a:pt x="409585" y="0"/>
                      <a:pt x="415335" y="860"/>
                      <a:pt x="435935" y="86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1392865" y="946298"/>
                <a:ext cx="148856" cy="988828"/>
              </a:xfrm>
              <a:custGeom>
                <a:avLst/>
                <a:gdLst>
                  <a:gd name="connsiteX0" fmla="*/ 0 w 148856"/>
                  <a:gd name="connsiteY0" fmla="*/ 988828 h 988828"/>
                  <a:gd name="connsiteX1" fmla="*/ 21265 w 148856"/>
                  <a:gd name="connsiteY1" fmla="*/ 956930 h 988828"/>
                  <a:gd name="connsiteX2" fmla="*/ 31898 w 148856"/>
                  <a:gd name="connsiteY2" fmla="*/ 914400 h 988828"/>
                  <a:gd name="connsiteX3" fmla="*/ 53163 w 148856"/>
                  <a:gd name="connsiteY3" fmla="*/ 850604 h 988828"/>
                  <a:gd name="connsiteX4" fmla="*/ 63795 w 148856"/>
                  <a:gd name="connsiteY4" fmla="*/ 818707 h 988828"/>
                  <a:gd name="connsiteX5" fmla="*/ 85061 w 148856"/>
                  <a:gd name="connsiteY5" fmla="*/ 648586 h 988828"/>
                  <a:gd name="connsiteX6" fmla="*/ 95693 w 148856"/>
                  <a:gd name="connsiteY6" fmla="*/ 616688 h 988828"/>
                  <a:gd name="connsiteX7" fmla="*/ 106326 w 148856"/>
                  <a:gd name="connsiteY7" fmla="*/ 542260 h 988828"/>
                  <a:gd name="connsiteX8" fmla="*/ 127591 w 148856"/>
                  <a:gd name="connsiteY8" fmla="*/ 478465 h 988828"/>
                  <a:gd name="connsiteX9" fmla="*/ 138223 w 148856"/>
                  <a:gd name="connsiteY9" fmla="*/ 404037 h 988828"/>
                  <a:gd name="connsiteX10" fmla="*/ 148856 w 148856"/>
                  <a:gd name="connsiteY10" fmla="*/ 361507 h 988828"/>
                  <a:gd name="connsiteX11" fmla="*/ 138223 w 148856"/>
                  <a:gd name="connsiteY11" fmla="*/ 42530 h 988828"/>
                  <a:gd name="connsiteX12" fmla="*/ 116958 w 148856"/>
                  <a:gd name="connsiteY12" fmla="*/ 10632 h 988828"/>
                  <a:gd name="connsiteX13" fmla="*/ 116958 w 148856"/>
                  <a:gd name="connsiteY13" fmla="*/ 0 h 98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856" h="988828">
                    <a:moveTo>
                      <a:pt x="0" y="988828"/>
                    </a:moveTo>
                    <a:cubicBezTo>
                      <a:pt x="7088" y="978195"/>
                      <a:pt x="16231" y="968676"/>
                      <a:pt x="21265" y="956930"/>
                    </a:cubicBezTo>
                    <a:cubicBezTo>
                      <a:pt x="27021" y="943499"/>
                      <a:pt x="27699" y="928397"/>
                      <a:pt x="31898" y="914400"/>
                    </a:cubicBezTo>
                    <a:cubicBezTo>
                      <a:pt x="38339" y="892930"/>
                      <a:pt x="46075" y="871869"/>
                      <a:pt x="53163" y="850604"/>
                    </a:cubicBezTo>
                    <a:lnTo>
                      <a:pt x="63795" y="818707"/>
                    </a:lnTo>
                    <a:cubicBezTo>
                      <a:pt x="69144" y="765217"/>
                      <a:pt x="73068" y="702553"/>
                      <a:pt x="85061" y="648586"/>
                    </a:cubicBezTo>
                    <a:cubicBezTo>
                      <a:pt x="87492" y="637645"/>
                      <a:pt x="92149" y="627321"/>
                      <a:pt x="95693" y="616688"/>
                    </a:cubicBezTo>
                    <a:cubicBezTo>
                      <a:pt x="99237" y="591879"/>
                      <a:pt x="100691" y="566679"/>
                      <a:pt x="106326" y="542260"/>
                    </a:cubicBezTo>
                    <a:cubicBezTo>
                      <a:pt x="111366" y="520419"/>
                      <a:pt x="127591" y="478465"/>
                      <a:pt x="127591" y="478465"/>
                    </a:cubicBezTo>
                    <a:cubicBezTo>
                      <a:pt x="131135" y="453656"/>
                      <a:pt x="133740" y="428694"/>
                      <a:pt x="138223" y="404037"/>
                    </a:cubicBezTo>
                    <a:cubicBezTo>
                      <a:pt x="140837" y="389660"/>
                      <a:pt x="148856" y="376120"/>
                      <a:pt x="148856" y="361507"/>
                    </a:cubicBezTo>
                    <a:cubicBezTo>
                      <a:pt x="148856" y="255122"/>
                      <a:pt x="147855" y="148478"/>
                      <a:pt x="138223" y="42530"/>
                    </a:cubicBezTo>
                    <a:cubicBezTo>
                      <a:pt x="137066" y="29804"/>
                      <a:pt x="122673" y="22062"/>
                      <a:pt x="116958" y="10632"/>
                    </a:cubicBezTo>
                    <a:cubicBezTo>
                      <a:pt x="115373" y="7462"/>
                      <a:pt x="116958" y="3544"/>
                      <a:pt x="116958" y="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1180214" y="861237"/>
                <a:ext cx="226627" cy="1063256"/>
              </a:xfrm>
              <a:custGeom>
                <a:avLst/>
                <a:gdLst>
                  <a:gd name="connsiteX0" fmla="*/ 202019 w 226627"/>
                  <a:gd name="connsiteY0" fmla="*/ 1063256 h 1063256"/>
                  <a:gd name="connsiteX1" fmla="*/ 223284 w 226627"/>
                  <a:gd name="connsiteY1" fmla="*/ 1031358 h 1063256"/>
                  <a:gd name="connsiteX2" fmla="*/ 212651 w 226627"/>
                  <a:gd name="connsiteY2" fmla="*/ 499730 h 1063256"/>
                  <a:gd name="connsiteX3" fmla="*/ 202019 w 226627"/>
                  <a:gd name="connsiteY3" fmla="*/ 425303 h 1063256"/>
                  <a:gd name="connsiteX4" fmla="*/ 180753 w 226627"/>
                  <a:gd name="connsiteY4" fmla="*/ 361507 h 1063256"/>
                  <a:gd name="connsiteX5" fmla="*/ 138223 w 226627"/>
                  <a:gd name="connsiteY5" fmla="*/ 244549 h 1063256"/>
                  <a:gd name="connsiteX6" fmla="*/ 106326 w 226627"/>
                  <a:gd name="connsiteY6" fmla="*/ 138223 h 1063256"/>
                  <a:gd name="connsiteX7" fmla="*/ 85060 w 226627"/>
                  <a:gd name="connsiteY7" fmla="*/ 116958 h 1063256"/>
                  <a:gd name="connsiteX8" fmla="*/ 74428 w 226627"/>
                  <a:gd name="connsiteY8" fmla="*/ 85061 h 1063256"/>
                  <a:gd name="connsiteX9" fmla="*/ 21265 w 226627"/>
                  <a:gd name="connsiteY9" fmla="*/ 21265 h 1063256"/>
                  <a:gd name="connsiteX10" fmla="*/ 0 w 226627"/>
                  <a:gd name="connsiteY10" fmla="*/ 0 h 106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627" h="1063256">
                    <a:moveTo>
                      <a:pt x="202019" y="1063256"/>
                    </a:moveTo>
                    <a:cubicBezTo>
                      <a:pt x="209107" y="1052623"/>
                      <a:pt x="223043" y="1044135"/>
                      <a:pt x="223284" y="1031358"/>
                    </a:cubicBezTo>
                    <a:cubicBezTo>
                      <a:pt x="226627" y="854145"/>
                      <a:pt x="218866" y="676866"/>
                      <a:pt x="212651" y="499730"/>
                    </a:cubicBezTo>
                    <a:cubicBezTo>
                      <a:pt x="211772" y="474685"/>
                      <a:pt x="207654" y="449722"/>
                      <a:pt x="202019" y="425303"/>
                    </a:cubicBezTo>
                    <a:cubicBezTo>
                      <a:pt x="196979" y="403461"/>
                      <a:pt x="187842" y="382772"/>
                      <a:pt x="180753" y="361507"/>
                    </a:cubicBezTo>
                    <a:cubicBezTo>
                      <a:pt x="140143" y="239681"/>
                      <a:pt x="182803" y="311420"/>
                      <a:pt x="138223" y="244549"/>
                    </a:cubicBezTo>
                    <a:cubicBezTo>
                      <a:pt x="122155" y="180273"/>
                      <a:pt x="132212" y="215882"/>
                      <a:pt x="106326" y="138223"/>
                    </a:cubicBezTo>
                    <a:cubicBezTo>
                      <a:pt x="103156" y="128713"/>
                      <a:pt x="92149" y="124046"/>
                      <a:pt x="85060" y="116958"/>
                    </a:cubicBezTo>
                    <a:cubicBezTo>
                      <a:pt x="81516" y="106326"/>
                      <a:pt x="79440" y="95085"/>
                      <a:pt x="74428" y="85061"/>
                    </a:cubicBezTo>
                    <a:cubicBezTo>
                      <a:pt x="59625" y="55454"/>
                      <a:pt x="44781" y="44781"/>
                      <a:pt x="21265" y="21265"/>
                    </a:cubicBezTo>
                    <a:lnTo>
                      <a:pt x="0" y="0"/>
                    </a:ln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1158949" y="1135718"/>
                <a:ext cx="282779" cy="788775"/>
              </a:xfrm>
              <a:custGeom>
                <a:avLst/>
                <a:gdLst>
                  <a:gd name="connsiteX0" fmla="*/ 233916 w 282779"/>
                  <a:gd name="connsiteY0" fmla="*/ 788775 h 788775"/>
                  <a:gd name="connsiteX1" fmla="*/ 265814 w 282779"/>
                  <a:gd name="connsiteY1" fmla="*/ 661184 h 788775"/>
                  <a:gd name="connsiteX2" fmla="*/ 233916 w 282779"/>
                  <a:gd name="connsiteY2" fmla="*/ 310310 h 788775"/>
                  <a:gd name="connsiteX3" fmla="*/ 212651 w 282779"/>
                  <a:gd name="connsiteY3" fmla="*/ 246515 h 788775"/>
                  <a:gd name="connsiteX4" fmla="*/ 191386 w 282779"/>
                  <a:gd name="connsiteY4" fmla="*/ 225249 h 788775"/>
                  <a:gd name="connsiteX5" fmla="*/ 159488 w 282779"/>
                  <a:gd name="connsiteY5" fmla="*/ 161454 h 788775"/>
                  <a:gd name="connsiteX6" fmla="*/ 127591 w 282779"/>
                  <a:gd name="connsiteY6" fmla="*/ 97659 h 788775"/>
                  <a:gd name="connsiteX7" fmla="*/ 95693 w 282779"/>
                  <a:gd name="connsiteY7" fmla="*/ 76394 h 788775"/>
                  <a:gd name="connsiteX8" fmla="*/ 74428 w 282779"/>
                  <a:gd name="connsiteY8" fmla="*/ 44496 h 788775"/>
                  <a:gd name="connsiteX9" fmla="*/ 0 w 282779"/>
                  <a:gd name="connsiteY9" fmla="*/ 1966 h 78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779" h="788775">
                    <a:moveTo>
                      <a:pt x="233916" y="788775"/>
                    </a:moveTo>
                    <a:cubicBezTo>
                      <a:pt x="268188" y="737367"/>
                      <a:pt x="265814" y="751511"/>
                      <a:pt x="265814" y="661184"/>
                    </a:cubicBezTo>
                    <a:cubicBezTo>
                      <a:pt x="265814" y="386080"/>
                      <a:pt x="282779" y="456903"/>
                      <a:pt x="233916" y="310310"/>
                    </a:cubicBezTo>
                    <a:lnTo>
                      <a:pt x="212651" y="246515"/>
                    </a:lnTo>
                    <a:lnTo>
                      <a:pt x="191386" y="225249"/>
                    </a:lnTo>
                    <a:cubicBezTo>
                      <a:pt x="164656" y="145065"/>
                      <a:pt x="200715" y="243911"/>
                      <a:pt x="159488" y="161454"/>
                    </a:cubicBezTo>
                    <a:cubicBezTo>
                      <a:pt x="142193" y="126862"/>
                      <a:pt x="158063" y="128131"/>
                      <a:pt x="127591" y="97659"/>
                    </a:cubicBezTo>
                    <a:cubicBezTo>
                      <a:pt x="118555" y="88623"/>
                      <a:pt x="106326" y="83482"/>
                      <a:pt x="95693" y="76394"/>
                    </a:cubicBezTo>
                    <a:cubicBezTo>
                      <a:pt x="88605" y="65761"/>
                      <a:pt x="84045" y="52911"/>
                      <a:pt x="74428" y="44496"/>
                    </a:cubicBezTo>
                    <a:cubicBezTo>
                      <a:pt x="23575" y="0"/>
                      <a:pt x="33986" y="1966"/>
                      <a:pt x="0" y="1966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1233377" y="1474977"/>
                <a:ext cx="180753" cy="492046"/>
              </a:xfrm>
              <a:custGeom>
                <a:avLst/>
                <a:gdLst>
                  <a:gd name="connsiteX0" fmla="*/ 170121 w 180753"/>
                  <a:gd name="connsiteY0" fmla="*/ 492046 h 492046"/>
                  <a:gd name="connsiteX1" fmla="*/ 180753 w 180753"/>
                  <a:gd name="connsiteY1" fmla="*/ 460149 h 492046"/>
                  <a:gd name="connsiteX2" fmla="*/ 159488 w 180753"/>
                  <a:gd name="connsiteY2" fmla="*/ 226232 h 492046"/>
                  <a:gd name="connsiteX3" fmla="*/ 138223 w 180753"/>
                  <a:gd name="connsiteY3" fmla="*/ 162437 h 492046"/>
                  <a:gd name="connsiteX4" fmla="*/ 116958 w 180753"/>
                  <a:gd name="connsiteY4" fmla="*/ 130539 h 492046"/>
                  <a:gd name="connsiteX5" fmla="*/ 85060 w 180753"/>
                  <a:gd name="connsiteY5" fmla="*/ 77376 h 492046"/>
                  <a:gd name="connsiteX6" fmla="*/ 63795 w 180753"/>
                  <a:gd name="connsiteY6" fmla="*/ 45479 h 492046"/>
                  <a:gd name="connsiteX7" fmla="*/ 31897 w 180753"/>
                  <a:gd name="connsiteY7" fmla="*/ 34846 h 492046"/>
                  <a:gd name="connsiteX8" fmla="*/ 0 w 180753"/>
                  <a:gd name="connsiteY8" fmla="*/ 2949 h 49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3" h="492046">
                    <a:moveTo>
                      <a:pt x="170121" y="492046"/>
                    </a:moveTo>
                    <a:cubicBezTo>
                      <a:pt x="173665" y="481414"/>
                      <a:pt x="180753" y="471356"/>
                      <a:pt x="180753" y="460149"/>
                    </a:cubicBezTo>
                    <a:cubicBezTo>
                      <a:pt x="180753" y="404276"/>
                      <a:pt x="178457" y="295784"/>
                      <a:pt x="159488" y="226232"/>
                    </a:cubicBezTo>
                    <a:cubicBezTo>
                      <a:pt x="153590" y="204607"/>
                      <a:pt x="150657" y="181088"/>
                      <a:pt x="138223" y="162437"/>
                    </a:cubicBezTo>
                    <a:cubicBezTo>
                      <a:pt x="131135" y="151804"/>
                      <a:pt x="122673" y="141969"/>
                      <a:pt x="116958" y="130539"/>
                    </a:cubicBezTo>
                    <a:cubicBezTo>
                      <a:pt x="73875" y="44375"/>
                      <a:pt x="140439" y="146601"/>
                      <a:pt x="85060" y="77376"/>
                    </a:cubicBezTo>
                    <a:cubicBezTo>
                      <a:pt x="77077" y="67398"/>
                      <a:pt x="73773" y="53462"/>
                      <a:pt x="63795" y="45479"/>
                    </a:cubicBezTo>
                    <a:cubicBezTo>
                      <a:pt x="55043" y="38478"/>
                      <a:pt x="42530" y="38390"/>
                      <a:pt x="31897" y="34846"/>
                    </a:cubicBezTo>
                    <a:cubicBezTo>
                      <a:pt x="8666" y="0"/>
                      <a:pt x="23411" y="2949"/>
                      <a:pt x="0" y="2949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2149549" y="850604"/>
            <a:ext cx="1508051" cy="1130596"/>
            <a:chOff x="1158949" y="861237"/>
            <a:chExt cx="1508051" cy="1130596"/>
          </a:xfrm>
        </p:grpSpPr>
        <p:grpSp>
          <p:nvGrpSpPr>
            <p:cNvPr id="74" name="Group 40"/>
            <p:cNvGrpSpPr/>
            <p:nvPr/>
          </p:nvGrpSpPr>
          <p:grpSpPr>
            <a:xfrm>
              <a:off x="1158949" y="886047"/>
              <a:ext cx="680484" cy="1105786"/>
              <a:chOff x="1158949" y="861237"/>
              <a:chExt cx="680484" cy="1105786"/>
            </a:xfrm>
          </p:grpSpPr>
          <p:sp>
            <p:nvSpPr>
              <p:cNvPr id="93" name="Freeform 92"/>
              <p:cNvSpPr/>
              <p:nvPr/>
            </p:nvSpPr>
            <p:spPr>
              <a:xfrm>
                <a:off x="1403498" y="1253782"/>
                <a:ext cx="435935" cy="702609"/>
              </a:xfrm>
              <a:custGeom>
                <a:avLst/>
                <a:gdLst>
                  <a:gd name="connsiteX0" fmla="*/ 0 w 435935"/>
                  <a:gd name="connsiteY0" fmla="*/ 702609 h 702609"/>
                  <a:gd name="connsiteX1" fmla="*/ 21265 w 435935"/>
                  <a:gd name="connsiteY1" fmla="*/ 628181 h 702609"/>
                  <a:gd name="connsiteX2" fmla="*/ 42530 w 435935"/>
                  <a:gd name="connsiteY2" fmla="*/ 521855 h 702609"/>
                  <a:gd name="connsiteX3" fmla="*/ 53162 w 435935"/>
                  <a:gd name="connsiteY3" fmla="*/ 489958 h 702609"/>
                  <a:gd name="connsiteX4" fmla="*/ 63795 w 435935"/>
                  <a:gd name="connsiteY4" fmla="*/ 436795 h 702609"/>
                  <a:gd name="connsiteX5" fmla="*/ 85060 w 435935"/>
                  <a:gd name="connsiteY5" fmla="*/ 372999 h 702609"/>
                  <a:gd name="connsiteX6" fmla="*/ 106325 w 435935"/>
                  <a:gd name="connsiteY6" fmla="*/ 309204 h 702609"/>
                  <a:gd name="connsiteX7" fmla="*/ 159488 w 435935"/>
                  <a:gd name="connsiteY7" fmla="*/ 245409 h 702609"/>
                  <a:gd name="connsiteX8" fmla="*/ 202018 w 435935"/>
                  <a:gd name="connsiteY8" fmla="*/ 181613 h 702609"/>
                  <a:gd name="connsiteX9" fmla="*/ 223283 w 435935"/>
                  <a:gd name="connsiteY9" fmla="*/ 139083 h 702609"/>
                  <a:gd name="connsiteX10" fmla="*/ 244549 w 435935"/>
                  <a:gd name="connsiteY10" fmla="*/ 117818 h 702609"/>
                  <a:gd name="connsiteX11" fmla="*/ 287079 w 435935"/>
                  <a:gd name="connsiteY11" fmla="*/ 54023 h 702609"/>
                  <a:gd name="connsiteX12" fmla="*/ 350874 w 435935"/>
                  <a:gd name="connsiteY12" fmla="*/ 32758 h 702609"/>
                  <a:gd name="connsiteX13" fmla="*/ 382772 w 435935"/>
                  <a:gd name="connsiteY13" fmla="*/ 11492 h 702609"/>
                  <a:gd name="connsiteX14" fmla="*/ 435935 w 435935"/>
                  <a:gd name="connsiteY14" fmla="*/ 860 h 70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5935" h="702609">
                    <a:moveTo>
                      <a:pt x="0" y="702609"/>
                    </a:moveTo>
                    <a:cubicBezTo>
                      <a:pt x="11155" y="669141"/>
                      <a:pt x="13256" y="665556"/>
                      <a:pt x="21265" y="628181"/>
                    </a:cubicBezTo>
                    <a:cubicBezTo>
                      <a:pt x="28838" y="592839"/>
                      <a:pt x="31101" y="556144"/>
                      <a:pt x="42530" y="521855"/>
                    </a:cubicBezTo>
                    <a:cubicBezTo>
                      <a:pt x="46074" y="511223"/>
                      <a:pt x="50444" y="500831"/>
                      <a:pt x="53162" y="489958"/>
                    </a:cubicBezTo>
                    <a:cubicBezTo>
                      <a:pt x="57545" y="472426"/>
                      <a:pt x="59040" y="454230"/>
                      <a:pt x="63795" y="436795"/>
                    </a:cubicBezTo>
                    <a:cubicBezTo>
                      <a:pt x="69693" y="415169"/>
                      <a:pt x="77971" y="394264"/>
                      <a:pt x="85060" y="372999"/>
                    </a:cubicBezTo>
                    <a:lnTo>
                      <a:pt x="106325" y="309204"/>
                    </a:lnTo>
                    <a:cubicBezTo>
                      <a:pt x="113726" y="286998"/>
                      <a:pt x="144681" y="260215"/>
                      <a:pt x="159488" y="245409"/>
                    </a:cubicBezTo>
                    <a:cubicBezTo>
                      <a:pt x="182297" y="176984"/>
                      <a:pt x="152240" y="251303"/>
                      <a:pt x="202018" y="181613"/>
                    </a:cubicBezTo>
                    <a:cubicBezTo>
                      <a:pt x="211231" y="168715"/>
                      <a:pt x="214491" y="152271"/>
                      <a:pt x="223283" y="139083"/>
                    </a:cubicBezTo>
                    <a:cubicBezTo>
                      <a:pt x="228844" y="130742"/>
                      <a:pt x="238534" y="125838"/>
                      <a:pt x="244549" y="117818"/>
                    </a:cubicBezTo>
                    <a:cubicBezTo>
                      <a:pt x="259884" y="97372"/>
                      <a:pt x="272902" y="75288"/>
                      <a:pt x="287079" y="54023"/>
                    </a:cubicBezTo>
                    <a:cubicBezTo>
                      <a:pt x="299513" y="35372"/>
                      <a:pt x="350874" y="32758"/>
                      <a:pt x="350874" y="32758"/>
                    </a:cubicBezTo>
                    <a:cubicBezTo>
                      <a:pt x="361507" y="25669"/>
                      <a:pt x="371026" y="16526"/>
                      <a:pt x="382772" y="11492"/>
                    </a:cubicBezTo>
                    <a:cubicBezTo>
                      <a:pt x="409585" y="0"/>
                      <a:pt x="415335" y="860"/>
                      <a:pt x="435935" y="86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1392865" y="946298"/>
                <a:ext cx="148856" cy="988828"/>
              </a:xfrm>
              <a:custGeom>
                <a:avLst/>
                <a:gdLst>
                  <a:gd name="connsiteX0" fmla="*/ 0 w 148856"/>
                  <a:gd name="connsiteY0" fmla="*/ 988828 h 988828"/>
                  <a:gd name="connsiteX1" fmla="*/ 21265 w 148856"/>
                  <a:gd name="connsiteY1" fmla="*/ 956930 h 988828"/>
                  <a:gd name="connsiteX2" fmla="*/ 31898 w 148856"/>
                  <a:gd name="connsiteY2" fmla="*/ 914400 h 988828"/>
                  <a:gd name="connsiteX3" fmla="*/ 53163 w 148856"/>
                  <a:gd name="connsiteY3" fmla="*/ 850604 h 988828"/>
                  <a:gd name="connsiteX4" fmla="*/ 63795 w 148856"/>
                  <a:gd name="connsiteY4" fmla="*/ 818707 h 988828"/>
                  <a:gd name="connsiteX5" fmla="*/ 85061 w 148856"/>
                  <a:gd name="connsiteY5" fmla="*/ 648586 h 988828"/>
                  <a:gd name="connsiteX6" fmla="*/ 95693 w 148856"/>
                  <a:gd name="connsiteY6" fmla="*/ 616688 h 988828"/>
                  <a:gd name="connsiteX7" fmla="*/ 106326 w 148856"/>
                  <a:gd name="connsiteY7" fmla="*/ 542260 h 988828"/>
                  <a:gd name="connsiteX8" fmla="*/ 127591 w 148856"/>
                  <a:gd name="connsiteY8" fmla="*/ 478465 h 988828"/>
                  <a:gd name="connsiteX9" fmla="*/ 138223 w 148856"/>
                  <a:gd name="connsiteY9" fmla="*/ 404037 h 988828"/>
                  <a:gd name="connsiteX10" fmla="*/ 148856 w 148856"/>
                  <a:gd name="connsiteY10" fmla="*/ 361507 h 988828"/>
                  <a:gd name="connsiteX11" fmla="*/ 138223 w 148856"/>
                  <a:gd name="connsiteY11" fmla="*/ 42530 h 988828"/>
                  <a:gd name="connsiteX12" fmla="*/ 116958 w 148856"/>
                  <a:gd name="connsiteY12" fmla="*/ 10632 h 988828"/>
                  <a:gd name="connsiteX13" fmla="*/ 116958 w 148856"/>
                  <a:gd name="connsiteY13" fmla="*/ 0 h 98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856" h="988828">
                    <a:moveTo>
                      <a:pt x="0" y="988828"/>
                    </a:moveTo>
                    <a:cubicBezTo>
                      <a:pt x="7088" y="978195"/>
                      <a:pt x="16231" y="968676"/>
                      <a:pt x="21265" y="956930"/>
                    </a:cubicBezTo>
                    <a:cubicBezTo>
                      <a:pt x="27021" y="943499"/>
                      <a:pt x="27699" y="928397"/>
                      <a:pt x="31898" y="914400"/>
                    </a:cubicBezTo>
                    <a:cubicBezTo>
                      <a:pt x="38339" y="892930"/>
                      <a:pt x="46075" y="871869"/>
                      <a:pt x="53163" y="850604"/>
                    </a:cubicBezTo>
                    <a:lnTo>
                      <a:pt x="63795" y="818707"/>
                    </a:lnTo>
                    <a:cubicBezTo>
                      <a:pt x="69144" y="765217"/>
                      <a:pt x="73068" y="702553"/>
                      <a:pt x="85061" y="648586"/>
                    </a:cubicBezTo>
                    <a:cubicBezTo>
                      <a:pt x="87492" y="637645"/>
                      <a:pt x="92149" y="627321"/>
                      <a:pt x="95693" y="616688"/>
                    </a:cubicBezTo>
                    <a:cubicBezTo>
                      <a:pt x="99237" y="591879"/>
                      <a:pt x="100691" y="566679"/>
                      <a:pt x="106326" y="542260"/>
                    </a:cubicBezTo>
                    <a:cubicBezTo>
                      <a:pt x="111366" y="520419"/>
                      <a:pt x="127591" y="478465"/>
                      <a:pt x="127591" y="478465"/>
                    </a:cubicBezTo>
                    <a:cubicBezTo>
                      <a:pt x="131135" y="453656"/>
                      <a:pt x="133740" y="428694"/>
                      <a:pt x="138223" y="404037"/>
                    </a:cubicBezTo>
                    <a:cubicBezTo>
                      <a:pt x="140837" y="389660"/>
                      <a:pt x="148856" y="376120"/>
                      <a:pt x="148856" y="361507"/>
                    </a:cubicBezTo>
                    <a:cubicBezTo>
                      <a:pt x="148856" y="255122"/>
                      <a:pt x="147855" y="148478"/>
                      <a:pt x="138223" y="42530"/>
                    </a:cubicBezTo>
                    <a:cubicBezTo>
                      <a:pt x="137066" y="29804"/>
                      <a:pt x="122673" y="22062"/>
                      <a:pt x="116958" y="10632"/>
                    </a:cubicBezTo>
                    <a:cubicBezTo>
                      <a:pt x="115373" y="7462"/>
                      <a:pt x="116958" y="3544"/>
                      <a:pt x="116958" y="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1180214" y="861237"/>
                <a:ext cx="226627" cy="1063256"/>
              </a:xfrm>
              <a:custGeom>
                <a:avLst/>
                <a:gdLst>
                  <a:gd name="connsiteX0" fmla="*/ 202019 w 226627"/>
                  <a:gd name="connsiteY0" fmla="*/ 1063256 h 1063256"/>
                  <a:gd name="connsiteX1" fmla="*/ 223284 w 226627"/>
                  <a:gd name="connsiteY1" fmla="*/ 1031358 h 1063256"/>
                  <a:gd name="connsiteX2" fmla="*/ 212651 w 226627"/>
                  <a:gd name="connsiteY2" fmla="*/ 499730 h 1063256"/>
                  <a:gd name="connsiteX3" fmla="*/ 202019 w 226627"/>
                  <a:gd name="connsiteY3" fmla="*/ 425303 h 1063256"/>
                  <a:gd name="connsiteX4" fmla="*/ 180753 w 226627"/>
                  <a:gd name="connsiteY4" fmla="*/ 361507 h 1063256"/>
                  <a:gd name="connsiteX5" fmla="*/ 138223 w 226627"/>
                  <a:gd name="connsiteY5" fmla="*/ 244549 h 1063256"/>
                  <a:gd name="connsiteX6" fmla="*/ 106326 w 226627"/>
                  <a:gd name="connsiteY6" fmla="*/ 138223 h 1063256"/>
                  <a:gd name="connsiteX7" fmla="*/ 85060 w 226627"/>
                  <a:gd name="connsiteY7" fmla="*/ 116958 h 1063256"/>
                  <a:gd name="connsiteX8" fmla="*/ 74428 w 226627"/>
                  <a:gd name="connsiteY8" fmla="*/ 85061 h 1063256"/>
                  <a:gd name="connsiteX9" fmla="*/ 21265 w 226627"/>
                  <a:gd name="connsiteY9" fmla="*/ 21265 h 1063256"/>
                  <a:gd name="connsiteX10" fmla="*/ 0 w 226627"/>
                  <a:gd name="connsiteY10" fmla="*/ 0 h 106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627" h="1063256">
                    <a:moveTo>
                      <a:pt x="202019" y="1063256"/>
                    </a:moveTo>
                    <a:cubicBezTo>
                      <a:pt x="209107" y="1052623"/>
                      <a:pt x="223043" y="1044135"/>
                      <a:pt x="223284" y="1031358"/>
                    </a:cubicBezTo>
                    <a:cubicBezTo>
                      <a:pt x="226627" y="854145"/>
                      <a:pt x="218866" y="676866"/>
                      <a:pt x="212651" y="499730"/>
                    </a:cubicBezTo>
                    <a:cubicBezTo>
                      <a:pt x="211772" y="474685"/>
                      <a:pt x="207654" y="449722"/>
                      <a:pt x="202019" y="425303"/>
                    </a:cubicBezTo>
                    <a:cubicBezTo>
                      <a:pt x="196979" y="403461"/>
                      <a:pt x="187842" y="382772"/>
                      <a:pt x="180753" y="361507"/>
                    </a:cubicBezTo>
                    <a:cubicBezTo>
                      <a:pt x="140143" y="239681"/>
                      <a:pt x="182803" y="311420"/>
                      <a:pt x="138223" y="244549"/>
                    </a:cubicBezTo>
                    <a:cubicBezTo>
                      <a:pt x="122155" y="180273"/>
                      <a:pt x="132212" y="215882"/>
                      <a:pt x="106326" y="138223"/>
                    </a:cubicBezTo>
                    <a:cubicBezTo>
                      <a:pt x="103156" y="128713"/>
                      <a:pt x="92149" y="124046"/>
                      <a:pt x="85060" y="116958"/>
                    </a:cubicBezTo>
                    <a:cubicBezTo>
                      <a:pt x="81516" y="106326"/>
                      <a:pt x="79440" y="95085"/>
                      <a:pt x="74428" y="85061"/>
                    </a:cubicBezTo>
                    <a:cubicBezTo>
                      <a:pt x="59625" y="55454"/>
                      <a:pt x="44781" y="44781"/>
                      <a:pt x="21265" y="21265"/>
                    </a:cubicBezTo>
                    <a:lnTo>
                      <a:pt x="0" y="0"/>
                    </a:ln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1158949" y="1135718"/>
                <a:ext cx="282779" cy="788775"/>
              </a:xfrm>
              <a:custGeom>
                <a:avLst/>
                <a:gdLst>
                  <a:gd name="connsiteX0" fmla="*/ 233916 w 282779"/>
                  <a:gd name="connsiteY0" fmla="*/ 788775 h 788775"/>
                  <a:gd name="connsiteX1" fmla="*/ 265814 w 282779"/>
                  <a:gd name="connsiteY1" fmla="*/ 661184 h 788775"/>
                  <a:gd name="connsiteX2" fmla="*/ 233916 w 282779"/>
                  <a:gd name="connsiteY2" fmla="*/ 310310 h 788775"/>
                  <a:gd name="connsiteX3" fmla="*/ 212651 w 282779"/>
                  <a:gd name="connsiteY3" fmla="*/ 246515 h 788775"/>
                  <a:gd name="connsiteX4" fmla="*/ 191386 w 282779"/>
                  <a:gd name="connsiteY4" fmla="*/ 225249 h 788775"/>
                  <a:gd name="connsiteX5" fmla="*/ 159488 w 282779"/>
                  <a:gd name="connsiteY5" fmla="*/ 161454 h 788775"/>
                  <a:gd name="connsiteX6" fmla="*/ 127591 w 282779"/>
                  <a:gd name="connsiteY6" fmla="*/ 97659 h 788775"/>
                  <a:gd name="connsiteX7" fmla="*/ 95693 w 282779"/>
                  <a:gd name="connsiteY7" fmla="*/ 76394 h 788775"/>
                  <a:gd name="connsiteX8" fmla="*/ 74428 w 282779"/>
                  <a:gd name="connsiteY8" fmla="*/ 44496 h 788775"/>
                  <a:gd name="connsiteX9" fmla="*/ 0 w 282779"/>
                  <a:gd name="connsiteY9" fmla="*/ 1966 h 78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779" h="788775">
                    <a:moveTo>
                      <a:pt x="233916" y="788775"/>
                    </a:moveTo>
                    <a:cubicBezTo>
                      <a:pt x="268188" y="737367"/>
                      <a:pt x="265814" y="751511"/>
                      <a:pt x="265814" y="661184"/>
                    </a:cubicBezTo>
                    <a:cubicBezTo>
                      <a:pt x="265814" y="386080"/>
                      <a:pt x="282779" y="456903"/>
                      <a:pt x="233916" y="310310"/>
                    </a:cubicBezTo>
                    <a:lnTo>
                      <a:pt x="212651" y="246515"/>
                    </a:lnTo>
                    <a:lnTo>
                      <a:pt x="191386" y="225249"/>
                    </a:lnTo>
                    <a:cubicBezTo>
                      <a:pt x="164656" y="145065"/>
                      <a:pt x="200715" y="243911"/>
                      <a:pt x="159488" y="161454"/>
                    </a:cubicBezTo>
                    <a:cubicBezTo>
                      <a:pt x="142193" y="126862"/>
                      <a:pt x="158063" y="128131"/>
                      <a:pt x="127591" y="97659"/>
                    </a:cubicBezTo>
                    <a:cubicBezTo>
                      <a:pt x="118555" y="88623"/>
                      <a:pt x="106326" y="83482"/>
                      <a:pt x="95693" y="76394"/>
                    </a:cubicBezTo>
                    <a:cubicBezTo>
                      <a:pt x="88605" y="65761"/>
                      <a:pt x="84045" y="52911"/>
                      <a:pt x="74428" y="44496"/>
                    </a:cubicBezTo>
                    <a:cubicBezTo>
                      <a:pt x="23575" y="0"/>
                      <a:pt x="33986" y="1966"/>
                      <a:pt x="0" y="1966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1233377" y="1474977"/>
                <a:ext cx="180753" cy="492046"/>
              </a:xfrm>
              <a:custGeom>
                <a:avLst/>
                <a:gdLst>
                  <a:gd name="connsiteX0" fmla="*/ 170121 w 180753"/>
                  <a:gd name="connsiteY0" fmla="*/ 492046 h 492046"/>
                  <a:gd name="connsiteX1" fmla="*/ 180753 w 180753"/>
                  <a:gd name="connsiteY1" fmla="*/ 460149 h 492046"/>
                  <a:gd name="connsiteX2" fmla="*/ 159488 w 180753"/>
                  <a:gd name="connsiteY2" fmla="*/ 226232 h 492046"/>
                  <a:gd name="connsiteX3" fmla="*/ 138223 w 180753"/>
                  <a:gd name="connsiteY3" fmla="*/ 162437 h 492046"/>
                  <a:gd name="connsiteX4" fmla="*/ 116958 w 180753"/>
                  <a:gd name="connsiteY4" fmla="*/ 130539 h 492046"/>
                  <a:gd name="connsiteX5" fmla="*/ 85060 w 180753"/>
                  <a:gd name="connsiteY5" fmla="*/ 77376 h 492046"/>
                  <a:gd name="connsiteX6" fmla="*/ 63795 w 180753"/>
                  <a:gd name="connsiteY6" fmla="*/ 45479 h 492046"/>
                  <a:gd name="connsiteX7" fmla="*/ 31897 w 180753"/>
                  <a:gd name="connsiteY7" fmla="*/ 34846 h 492046"/>
                  <a:gd name="connsiteX8" fmla="*/ 0 w 180753"/>
                  <a:gd name="connsiteY8" fmla="*/ 2949 h 49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3" h="492046">
                    <a:moveTo>
                      <a:pt x="170121" y="492046"/>
                    </a:moveTo>
                    <a:cubicBezTo>
                      <a:pt x="173665" y="481414"/>
                      <a:pt x="180753" y="471356"/>
                      <a:pt x="180753" y="460149"/>
                    </a:cubicBezTo>
                    <a:cubicBezTo>
                      <a:pt x="180753" y="404276"/>
                      <a:pt x="178457" y="295784"/>
                      <a:pt x="159488" y="226232"/>
                    </a:cubicBezTo>
                    <a:cubicBezTo>
                      <a:pt x="153590" y="204607"/>
                      <a:pt x="150657" y="181088"/>
                      <a:pt x="138223" y="162437"/>
                    </a:cubicBezTo>
                    <a:cubicBezTo>
                      <a:pt x="131135" y="151804"/>
                      <a:pt x="122673" y="141969"/>
                      <a:pt x="116958" y="130539"/>
                    </a:cubicBezTo>
                    <a:cubicBezTo>
                      <a:pt x="73875" y="44375"/>
                      <a:pt x="140439" y="146601"/>
                      <a:pt x="85060" y="77376"/>
                    </a:cubicBezTo>
                    <a:cubicBezTo>
                      <a:pt x="77077" y="67398"/>
                      <a:pt x="73773" y="53462"/>
                      <a:pt x="63795" y="45479"/>
                    </a:cubicBezTo>
                    <a:cubicBezTo>
                      <a:pt x="55043" y="38478"/>
                      <a:pt x="42530" y="38390"/>
                      <a:pt x="31897" y="34846"/>
                    </a:cubicBezTo>
                    <a:cubicBezTo>
                      <a:pt x="8666" y="0"/>
                      <a:pt x="23411" y="2949"/>
                      <a:pt x="0" y="2949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41"/>
            <p:cNvGrpSpPr/>
            <p:nvPr/>
          </p:nvGrpSpPr>
          <p:grpSpPr>
            <a:xfrm>
              <a:off x="1295400" y="880732"/>
              <a:ext cx="680484" cy="1105786"/>
              <a:chOff x="1158949" y="861237"/>
              <a:chExt cx="680484" cy="1105786"/>
            </a:xfrm>
          </p:grpSpPr>
          <p:sp>
            <p:nvSpPr>
              <p:cNvPr id="88" name="Freeform 87"/>
              <p:cNvSpPr/>
              <p:nvPr/>
            </p:nvSpPr>
            <p:spPr>
              <a:xfrm>
                <a:off x="1403498" y="1253782"/>
                <a:ext cx="435935" cy="702609"/>
              </a:xfrm>
              <a:custGeom>
                <a:avLst/>
                <a:gdLst>
                  <a:gd name="connsiteX0" fmla="*/ 0 w 435935"/>
                  <a:gd name="connsiteY0" fmla="*/ 702609 h 702609"/>
                  <a:gd name="connsiteX1" fmla="*/ 21265 w 435935"/>
                  <a:gd name="connsiteY1" fmla="*/ 628181 h 702609"/>
                  <a:gd name="connsiteX2" fmla="*/ 42530 w 435935"/>
                  <a:gd name="connsiteY2" fmla="*/ 521855 h 702609"/>
                  <a:gd name="connsiteX3" fmla="*/ 53162 w 435935"/>
                  <a:gd name="connsiteY3" fmla="*/ 489958 h 702609"/>
                  <a:gd name="connsiteX4" fmla="*/ 63795 w 435935"/>
                  <a:gd name="connsiteY4" fmla="*/ 436795 h 702609"/>
                  <a:gd name="connsiteX5" fmla="*/ 85060 w 435935"/>
                  <a:gd name="connsiteY5" fmla="*/ 372999 h 702609"/>
                  <a:gd name="connsiteX6" fmla="*/ 106325 w 435935"/>
                  <a:gd name="connsiteY6" fmla="*/ 309204 h 702609"/>
                  <a:gd name="connsiteX7" fmla="*/ 159488 w 435935"/>
                  <a:gd name="connsiteY7" fmla="*/ 245409 h 702609"/>
                  <a:gd name="connsiteX8" fmla="*/ 202018 w 435935"/>
                  <a:gd name="connsiteY8" fmla="*/ 181613 h 702609"/>
                  <a:gd name="connsiteX9" fmla="*/ 223283 w 435935"/>
                  <a:gd name="connsiteY9" fmla="*/ 139083 h 702609"/>
                  <a:gd name="connsiteX10" fmla="*/ 244549 w 435935"/>
                  <a:gd name="connsiteY10" fmla="*/ 117818 h 702609"/>
                  <a:gd name="connsiteX11" fmla="*/ 287079 w 435935"/>
                  <a:gd name="connsiteY11" fmla="*/ 54023 h 702609"/>
                  <a:gd name="connsiteX12" fmla="*/ 350874 w 435935"/>
                  <a:gd name="connsiteY12" fmla="*/ 32758 h 702609"/>
                  <a:gd name="connsiteX13" fmla="*/ 382772 w 435935"/>
                  <a:gd name="connsiteY13" fmla="*/ 11492 h 702609"/>
                  <a:gd name="connsiteX14" fmla="*/ 435935 w 435935"/>
                  <a:gd name="connsiteY14" fmla="*/ 860 h 70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5935" h="702609">
                    <a:moveTo>
                      <a:pt x="0" y="702609"/>
                    </a:moveTo>
                    <a:cubicBezTo>
                      <a:pt x="11155" y="669141"/>
                      <a:pt x="13256" y="665556"/>
                      <a:pt x="21265" y="628181"/>
                    </a:cubicBezTo>
                    <a:cubicBezTo>
                      <a:pt x="28838" y="592839"/>
                      <a:pt x="31101" y="556144"/>
                      <a:pt x="42530" y="521855"/>
                    </a:cubicBezTo>
                    <a:cubicBezTo>
                      <a:pt x="46074" y="511223"/>
                      <a:pt x="50444" y="500831"/>
                      <a:pt x="53162" y="489958"/>
                    </a:cubicBezTo>
                    <a:cubicBezTo>
                      <a:pt x="57545" y="472426"/>
                      <a:pt x="59040" y="454230"/>
                      <a:pt x="63795" y="436795"/>
                    </a:cubicBezTo>
                    <a:cubicBezTo>
                      <a:pt x="69693" y="415169"/>
                      <a:pt x="77971" y="394264"/>
                      <a:pt x="85060" y="372999"/>
                    </a:cubicBezTo>
                    <a:lnTo>
                      <a:pt x="106325" y="309204"/>
                    </a:lnTo>
                    <a:cubicBezTo>
                      <a:pt x="113726" y="286998"/>
                      <a:pt x="144681" y="260215"/>
                      <a:pt x="159488" y="245409"/>
                    </a:cubicBezTo>
                    <a:cubicBezTo>
                      <a:pt x="182297" y="176984"/>
                      <a:pt x="152240" y="251303"/>
                      <a:pt x="202018" y="181613"/>
                    </a:cubicBezTo>
                    <a:cubicBezTo>
                      <a:pt x="211231" y="168715"/>
                      <a:pt x="214491" y="152271"/>
                      <a:pt x="223283" y="139083"/>
                    </a:cubicBezTo>
                    <a:cubicBezTo>
                      <a:pt x="228844" y="130742"/>
                      <a:pt x="238534" y="125838"/>
                      <a:pt x="244549" y="117818"/>
                    </a:cubicBezTo>
                    <a:cubicBezTo>
                      <a:pt x="259884" y="97372"/>
                      <a:pt x="272902" y="75288"/>
                      <a:pt x="287079" y="54023"/>
                    </a:cubicBezTo>
                    <a:cubicBezTo>
                      <a:pt x="299513" y="35372"/>
                      <a:pt x="350874" y="32758"/>
                      <a:pt x="350874" y="32758"/>
                    </a:cubicBezTo>
                    <a:cubicBezTo>
                      <a:pt x="361507" y="25669"/>
                      <a:pt x="371026" y="16526"/>
                      <a:pt x="382772" y="11492"/>
                    </a:cubicBezTo>
                    <a:cubicBezTo>
                      <a:pt x="409585" y="0"/>
                      <a:pt x="415335" y="860"/>
                      <a:pt x="435935" y="86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1392865" y="946298"/>
                <a:ext cx="148856" cy="988828"/>
              </a:xfrm>
              <a:custGeom>
                <a:avLst/>
                <a:gdLst>
                  <a:gd name="connsiteX0" fmla="*/ 0 w 148856"/>
                  <a:gd name="connsiteY0" fmla="*/ 988828 h 988828"/>
                  <a:gd name="connsiteX1" fmla="*/ 21265 w 148856"/>
                  <a:gd name="connsiteY1" fmla="*/ 956930 h 988828"/>
                  <a:gd name="connsiteX2" fmla="*/ 31898 w 148856"/>
                  <a:gd name="connsiteY2" fmla="*/ 914400 h 988828"/>
                  <a:gd name="connsiteX3" fmla="*/ 53163 w 148856"/>
                  <a:gd name="connsiteY3" fmla="*/ 850604 h 988828"/>
                  <a:gd name="connsiteX4" fmla="*/ 63795 w 148856"/>
                  <a:gd name="connsiteY4" fmla="*/ 818707 h 988828"/>
                  <a:gd name="connsiteX5" fmla="*/ 85061 w 148856"/>
                  <a:gd name="connsiteY5" fmla="*/ 648586 h 988828"/>
                  <a:gd name="connsiteX6" fmla="*/ 95693 w 148856"/>
                  <a:gd name="connsiteY6" fmla="*/ 616688 h 988828"/>
                  <a:gd name="connsiteX7" fmla="*/ 106326 w 148856"/>
                  <a:gd name="connsiteY7" fmla="*/ 542260 h 988828"/>
                  <a:gd name="connsiteX8" fmla="*/ 127591 w 148856"/>
                  <a:gd name="connsiteY8" fmla="*/ 478465 h 988828"/>
                  <a:gd name="connsiteX9" fmla="*/ 138223 w 148856"/>
                  <a:gd name="connsiteY9" fmla="*/ 404037 h 988828"/>
                  <a:gd name="connsiteX10" fmla="*/ 148856 w 148856"/>
                  <a:gd name="connsiteY10" fmla="*/ 361507 h 988828"/>
                  <a:gd name="connsiteX11" fmla="*/ 138223 w 148856"/>
                  <a:gd name="connsiteY11" fmla="*/ 42530 h 988828"/>
                  <a:gd name="connsiteX12" fmla="*/ 116958 w 148856"/>
                  <a:gd name="connsiteY12" fmla="*/ 10632 h 988828"/>
                  <a:gd name="connsiteX13" fmla="*/ 116958 w 148856"/>
                  <a:gd name="connsiteY13" fmla="*/ 0 h 98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856" h="988828">
                    <a:moveTo>
                      <a:pt x="0" y="988828"/>
                    </a:moveTo>
                    <a:cubicBezTo>
                      <a:pt x="7088" y="978195"/>
                      <a:pt x="16231" y="968676"/>
                      <a:pt x="21265" y="956930"/>
                    </a:cubicBezTo>
                    <a:cubicBezTo>
                      <a:pt x="27021" y="943499"/>
                      <a:pt x="27699" y="928397"/>
                      <a:pt x="31898" y="914400"/>
                    </a:cubicBezTo>
                    <a:cubicBezTo>
                      <a:pt x="38339" y="892930"/>
                      <a:pt x="46075" y="871869"/>
                      <a:pt x="53163" y="850604"/>
                    </a:cubicBezTo>
                    <a:lnTo>
                      <a:pt x="63795" y="818707"/>
                    </a:lnTo>
                    <a:cubicBezTo>
                      <a:pt x="69144" y="765217"/>
                      <a:pt x="73068" y="702553"/>
                      <a:pt x="85061" y="648586"/>
                    </a:cubicBezTo>
                    <a:cubicBezTo>
                      <a:pt x="87492" y="637645"/>
                      <a:pt x="92149" y="627321"/>
                      <a:pt x="95693" y="616688"/>
                    </a:cubicBezTo>
                    <a:cubicBezTo>
                      <a:pt x="99237" y="591879"/>
                      <a:pt x="100691" y="566679"/>
                      <a:pt x="106326" y="542260"/>
                    </a:cubicBezTo>
                    <a:cubicBezTo>
                      <a:pt x="111366" y="520419"/>
                      <a:pt x="127591" y="478465"/>
                      <a:pt x="127591" y="478465"/>
                    </a:cubicBezTo>
                    <a:cubicBezTo>
                      <a:pt x="131135" y="453656"/>
                      <a:pt x="133740" y="428694"/>
                      <a:pt x="138223" y="404037"/>
                    </a:cubicBezTo>
                    <a:cubicBezTo>
                      <a:pt x="140837" y="389660"/>
                      <a:pt x="148856" y="376120"/>
                      <a:pt x="148856" y="361507"/>
                    </a:cubicBezTo>
                    <a:cubicBezTo>
                      <a:pt x="148856" y="255122"/>
                      <a:pt x="147855" y="148478"/>
                      <a:pt x="138223" y="42530"/>
                    </a:cubicBezTo>
                    <a:cubicBezTo>
                      <a:pt x="137066" y="29804"/>
                      <a:pt x="122673" y="22062"/>
                      <a:pt x="116958" y="10632"/>
                    </a:cubicBezTo>
                    <a:cubicBezTo>
                      <a:pt x="115373" y="7462"/>
                      <a:pt x="116958" y="3544"/>
                      <a:pt x="116958" y="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1180214" y="861237"/>
                <a:ext cx="226627" cy="1063256"/>
              </a:xfrm>
              <a:custGeom>
                <a:avLst/>
                <a:gdLst>
                  <a:gd name="connsiteX0" fmla="*/ 202019 w 226627"/>
                  <a:gd name="connsiteY0" fmla="*/ 1063256 h 1063256"/>
                  <a:gd name="connsiteX1" fmla="*/ 223284 w 226627"/>
                  <a:gd name="connsiteY1" fmla="*/ 1031358 h 1063256"/>
                  <a:gd name="connsiteX2" fmla="*/ 212651 w 226627"/>
                  <a:gd name="connsiteY2" fmla="*/ 499730 h 1063256"/>
                  <a:gd name="connsiteX3" fmla="*/ 202019 w 226627"/>
                  <a:gd name="connsiteY3" fmla="*/ 425303 h 1063256"/>
                  <a:gd name="connsiteX4" fmla="*/ 180753 w 226627"/>
                  <a:gd name="connsiteY4" fmla="*/ 361507 h 1063256"/>
                  <a:gd name="connsiteX5" fmla="*/ 138223 w 226627"/>
                  <a:gd name="connsiteY5" fmla="*/ 244549 h 1063256"/>
                  <a:gd name="connsiteX6" fmla="*/ 106326 w 226627"/>
                  <a:gd name="connsiteY6" fmla="*/ 138223 h 1063256"/>
                  <a:gd name="connsiteX7" fmla="*/ 85060 w 226627"/>
                  <a:gd name="connsiteY7" fmla="*/ 116958 h 1063256"/>
                  <a:gd name="connsiteX8" fmla="*/ 74428 w 226627"/>
                  <a:gd name="connsiteY8" fmla="*/ 85061 h 1063256"/>
                  <a:gd name="connsiteX9" fmla="*/ 21265 w 226627"/>
                  <a:gd name="connsiteY9" fmla="*/ 21265 h 1063256"/>
                  <a:gd name="connsiteX10" fmla="*/ 0 w 226627"/>
                  <a:gd name="connsiteY10" fmla="*/ 0 h 106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627" h="1063256">
                    <a:moveTo>
                      <a:pt x="202019" y="1063256"/>
                    </a:moveTo>
                    <a:cubicBezTo>
                      <a:pt x="209107" y="1052623"/>
                      <a:pt x="223043" y="1044135"/>
                      <a:pt x="223284" y="1031358"/>
                    </a:cubicBezTo>
                    <a:cubicBezTo>
                      <a:pt x="226627" y="854145"/>
                      <a:pt x="218866" y="676866"/>
                      <a:pt x="212651" y="499730"/>
                    </a:cubicBezTo>
                    <a:cubicBezTo>
                      <a:pt x="211772" y="474685"/>
                      <a:pt x="207654" y="449722"/>
                      <a:pt x="202019" y="425303"/>
                    </a:cubicBezTo>
                    <a:cubicBezTo>
                      <a:pt x="196979" y="403461"/>
                      <a:pt x="187842" y="382772"/>
                      <a:pt x="180753" y="361507"/>
                    </a:cubicBezTo>
                    <a:cubicBezTo>
                      <a:pt x="140143" y="239681"/>
                      <a:pt x="182803" y="311420"/>
                      <a:pt x="138223" y="244549"/>
                    </a:cubicBezTo>
                    <a:cubicBezTo>
                      <a:pt x="122155" y="180273"/>
                      <a:pt x="132212" y="215882"/>
                      <a:pt x="106326" y="138223"/>
                    </a:cubicBezTo>
                    <a:cubicBezTo>
                      <a:pt x="103156" y="128713"/>
                      <a:pt x="92149" y="124046"/>
                      <a:pt x="85060" y="116958"/>
                    </a:cubicBezTo>
                    <a:cubicBezTo>
                      <a:pt x="81516" y="106326"/>
                      <a:pt x="79440" y="95085"/>
                      <a:pt x="74428" y="85061"/>
                    </a:cubicBezTo>
                    <a:cubicBezTo>
                      <a:pt x="59625" y="55454"/>
                      <a:pt x="44781" y="44781"/>
                      <a:pt x="21265" y="21265"/>
                    </a:cubicBezTo>
                    <a:lnTo>
                      <a:pt x="0" y="0"/>
                    </a:ln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1158949" y="1135718"/>
                <a:ext cx="282779" cy="788775"/>
              </a:xfrm>
              <a:custGeom>
                <a:avLst/>
                <a:gdLst>
                  <a:gd name="connsiteX0" fmla="*/ 233916 w 282779"/>
                  <a:gd name="connsiteY0" fmla="*/ 788775 h 788775"/>
                  <a:gd name="connsiteX1" fmla="*/ 265814 w 282779"/>
                  <a:gd name="connsiteY1" fmla="*/ 661184 h 788775"/>
                  <a:gd name="connsiteX2" fmla="*/ 233916 w 282779"/>
                  <a:gd name="connsiteY2" fmla="*/ 310310 h 788775"/>
                  <a:gd name="connsiteX3" fmla="*/ 212651 w 282779"/>
                  <a:gd name="connsiteY3" fmla="*/ 246515 h 788775"/>
                  <a:gd name="connsiteX4" fmla="*/ 191386 w 282779"/>
                  <a:gd name="connsiteY4" fmla="*/ 225249 h 788775"/>
                  <a:gd name="connsiteX5" fmla="*/ 159488 w 282779"/>
                  <a:gd name="connsiteY5" fmla="*/ 161454 h 788775"/>
                  <a:gd name="connsiteX6" fmla="*/ 127591 w 282779"/>
                  <a:gd name="connsiteY6" fmla="*/ 97659 h 788775"/>
                  <a:gd name="connsiteX7" fmla="*/ 95693 w 282779"/>
                  <a:gd name="connsiteY7" fmla="*/ 76394 h 788775"/>
                  <a:gd name="connsiteX8" fmla="*/ 74428 w 282779"/>
                  <a:gd name="connsiteY8" fmla="*/ 44496 h 788775"/>
                  <a:gd name="connsiteX9" fmla="*/ 0 w 282779"/>
                  <a:gd name="connsiteY9" fmla="*/ 1966 h 78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779" h="788775">
                    <a:moveTo>
                      <a:pt x="233916" y="788775"/>
                    </a:moveTo>
                    <a:cubicBezTo>
                      <a:pt x="268188" y="737367"/>
                      <a:pt x="265814" y="751511"/>
                      <a:pt x="265814" y="661184"/>
                    </a:cubicBezTo>
                    <a:cubicBezTo>
                      <a:pt x="265814" y="386080"/>
                      <a:pt x="282779" y="456903"/>
                      <a:pt x="233916" y="310310"/>
                    </a:cubicBezTo>
                    <a:lnTo>
                      <a:pt x="212651" y="246515"/>
                    </a:lnTo>
                    <a:lnTo>
                      <a:pt x="191386" y="225249"/>
                    </a:lnTo>
                    <a:cubicBezTo>
                      <a:pt x="164656" y="145065"/>
                      <a:pt x="200715" y="243911"/>
                      <a:pt x="159488" y="161454"/>
                    </a:cubicBezTo>
                    <a:cubicBezTo>
                      <a:pt x="142193" y="126862"/>
                      <a:pt x="158063" y="128131"/>
                      <a:pt x="127591" y="97659"/>
                    </a:cubicBezTo>
                    <a:cubicBezTo>
                      <a:pt x="118555" y="88623"/>
                      <a:pt x="106326" y="83482"/>
                      <a:pt x="95693" y="76394"/>
                    </a:cubicBezTo>
                    <a:cubicBezTo>
                      <a:pt x="88605" y="65761"/>
                      <a:pt x="84045" y="52911"/>
                      <a:pt x="74428" y="44496"/>
                    </a:cubicBezTo>
                    <a:cubicBezTo>
                      <a:pt x="23575" y="0"/>
                      <a:pt x="33986" y="1966"/>
                      <a:pt x="0" y="1966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1233377" y="1474977"/>
                <a:ext cx="180753" cy="492046"/>
              </a:xfrm>
              <a:custGeom>
                <a:avLst/>
                <a:gdLst>
                  <a:gd name="connsiteX0" fmla="*/ 170121 w 180753"/>
                  <a:gd name="connsiteY0" fmla="*/ 492046 h 492046"/>
                  <a:gd name="connsiteX1" fmla="*/ 180753 w 180753"/>
                  <a:gd name="connsiteY1" fmla="*/ 460149 h 492046"/>
                  <a:gd name="connsiteX2" fmla="*/ 159488 w 180753"/>
                  <a:gd name="connsiteY2" fmla="*/ 226232 h 492046"/>
                  <a:gd name="connsiteX3" fmla="*/ 138223 w 180753"/>
                  <a:gd name="connsiteY3" fmla="*/ 162437 h 492046"/>
                  <a:gd name="connsiteX4" fmla="*/ 116958 w 180753"/>
                  <a:gd name="connsiteY4" fmla="*/ 130539 h 492046"/>
                  <a:gd name="connsiteX5" fmla="*/ 85060 w 180753"/>
                  <a:gd name="connsiteY5" fmla="*/ 77376 h 492046"/>
                  <a:gd name="connsiteX6" fmla="*/ 63795 w 180753"/>
                  <a:gd name="connsiteY6" fmla="*/ 45479 h 492046"/>
                  <a:gd name="connsiteX7" fmla="*/ 31897 w 180753"/>
                  <a:gd name="connsiteY7" fmla="*/ 34846 h 492046"/>
                  <a:gd name="connsiteX8" fmla="*/ 0 w 180753"/>
                  <a:gd name="connsiteY8" fmla="*/ 2949 h 49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3" h="492046">
                    <a:moveTo>
                      <a:pt x="170121" y="492046"/>
                    </a:moveTo>
                    <a:cubicBezTo>
                      <a:pt x="173665" y="481414"/>
                      <a:pt x="180753" y="471356"/>
                      <a:pt x="180753" y="460149"/>
                    </a:cubicBezTo>
                    <a:cubicBezTo>
                      <a:pt x="180753" y="404276"/>
                      <a:pt x="178457" y="295784"/>
                      <a:pt x="159488" y="226232"/>
                    </a:cubicBezTo>
                    <a:cubicBezTo>
                      <a:pt x="153590" y="204607"/>
                      <a:pt x="150657" y="181088"/>
                      <a:pt x="138223" y="162437"/>
                    </a:cubicBezTo>
                    <a:cubicBezTo>
                      <a:pt x="131135" y="151804"/>
                      <a:pt x="122673" y="141969"/>
                      <a:pt x="116958" y="130539"/>
                    </a:cubicBezTo>
                    <a:cubicBezTo>
                      <a:pt x="73875" y="44375"/>
                      <a:pt x="140439" y="146601"/>
                      <a:pt x="85060" y="77376"/>
                    </a:cubicBezTo>
                    <a:cubicBezTo>
                      <a:pt x="77077" y="67398"/>
                      <a:pt x="73773" y="53462"/>
                      <a:pt x="63795" y="45479"/>
                    </a:cubicBezTo>
                    <a:cubicBezTo>
                      <a:pt x="55043" y="38478"/>
                      <a:pt x="42530" y="38390"/>
                      <a:pt x="31897" y="34846"/>
                    </a:cubicBezTo>
                    <a:cubicBezTo>
                      <a:pt x="8666" y="0"/>
                      <a:pt x="23411" y="2949"/>
                      <a:pt x="0" y="2949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59"/>
            <p:cNvGrpSpPr/>
            <p:nvPr/>
          </p:nvGrpSpPr>
          <p:grpSpPr>
            <a:xfrm>
              <a:off x="1812850" y="871870"/>
              <a:ext cx="680484" cy="1105786"/>
              <a:chOff x="1158949" y="861237"/>
              <a:chExt cx="680484" cy="1105786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1403498" y="1253782"/>
                <a:ext cx="435935" cy="702609"/>
              </a:xfrm>
              <a:custGeom>
                <a:avLst/>
                <a:gdLst>
                  <a:gd name="connsiteX0" fmla="*/ 0 w 435935"/>
                  <a:gd name="connsiteY0" fmla="*/ 702609 h 702609"/>
                  <a:gd name="connsiteX1" fmla="*/ 21265 w 435935"/>
                  <a:gd name="connsiteY1" fmla="*/ 628181 h 702609"/>
                  <a:gd name="connsiteX2" fmla="*/ 42530 w 435935"/>
                  <a:gd name="connsiteY2" fmla="*/ 521855 h 702609"/>
                  <a:gd name="connsiteX3" fmla="*/ 53162 w 435935"/>
                  <a:gd name="connsiteY3" fmla="*/ 489958 h 702609"/>
                  <a:gd name="connsiteX4" fmla="*/ 63795 w 435935"/>
                  <a:gd name="connsiteY4" fmla="*/ 436795 h 702609"/>
                  <a:gd name="connsiteX5" fmla="*/ 85060 w 435935"/>
                  <a:gd name="connsiteY5" fmla="*/ 372999 h 702609"/>
                  <a:gd name="connsiteX6" fmla="*/ 106325 w 435935"/>
                  <a:gd name="connsiteY6" fmla="*/ 309204 h 702609"/>
                  <a:gd name="connsiteX7" fmla="*/ 159488 w 435935"/>
                  <a:gd name="connsiteY7" fmla="*/ 245409 h 702609"/>
                  <a:gd name="connsiteX8" fmla="*/ 202018 w 435935"/>
                  <a:gd name="connsiteY8" fmla="*/ 181613 h 702609"/>
                  <a:gd name="connsiteX9" fmla="*/ 223283 w 435935"/>
                  <a:gd name="connsiteY9" fmla="*/ 139083 h 702609"/>
                  <a:gd name="connsiteX10" fmla="*/ 244549 w 435935"/>
                  <a:gd name="connsiteY10" fmla="*/ 117818 h 702609"/>
                  <a:gd name="connsiteX11" fmla="*/ 287079 w 435935"/>
                  <a:gd name="connsiteY11" fmla="*/ 54023 h 702609"/>
                  <a:gd name="connsiteX12" fmla="*/ 350874 w 435935"/>
                  <a:gd name="connsiteY12" fmla="*/ 32758 h 702609"/>
                  <a:gd name="connsiteX13" fmla="*/ 382772 w 435935"/>
                  <a:gd name="connsiteY13" fmla="*/ 11492 h 702609"/>
                  <a:gd name="connsiteX14" fmla="*/ 435935 w 435935"/>
                  <a:gd name="connsiteY14" fmla="*/ 860 h 70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5935" h="702609">
                    <a:moveTo>
                      <a:pt x="0" y="702609"/>
                    </a:moveTo>
                    <a:cubicBezTo>
                      <a:pt x="11155" y="669141"/>
                      <a:pt x="13256" y="665556"/>
                      <a:pt x="21265" y="628181"/>
                    </a:cubicBezTo>
                    <a:cubicBezTo>
                      <a:pt x="28838" y="592839"/>
                      <a:pt x="31101" y="556144"/>
                      <a:pt x="42530" y="521855"/>
                    </a:cubicBezTo>
                    <a:cubicBezTo>
                      <a:pt x="46074" y="511223"/>
                      <a:pt x="50444" y="500831"/>
                      <a:pt x="53162" y="489958"/>
                    </a:cubicBezTo>
                    <a:cubicBezTo>
                      <a:pt x="57545" y="472426"/>
                      <a:pt x="59040" y="454230"/>
                      <a:pt x="63795" y="436795"/>
                    </a:cubicBezTo>
                    <a:cubicBezTo>
                      <a:pt x="69693" y="415169"/>
                      <a:pt x="77971" y="394264"/>
                      <a:pt x="85060" y="372999"/>
                    </a:cubicBezTo>
                    <a:lnTo>
                      <a:pt x="106325" y="309204"/>
                    </a:lnTo>
                    <a:cubicBezTo>
                      <a:pt x="113726" y="286998"/>
                      <a:pt x="144681" y="260215"/>
                      <a:pt x="159488" y="245409"/>
                    </a:cubicBezTo>
                    <a:cubicBezTo>
                      <a:pt x="182297" y="176984"/>
                      <a:pt x="152240" y="251303"/>
                      <a:pt x="202018" y="181613"/>
                    </a:cubicBezTo>
                    <a:cubicBezTo>
                      <a:pt x="211231" y="168715"/>
                      <a:pt x="214491" y="152271"/>
                      <a:pt x="223283" y="139083"/>
                    </a:cubicBezTo>
                    <a:cubicBezTo>
                      <a:pt x="228844" y="130742"/>
                      <a:pt x="238534" y="125838"/>
                      <a:pt x="244549" y="117818"/>
                    </a:cubicBezTo>
                    <a:cubicBezTo>
                      <a:pt x="259884" y="97372"/>
                      <a:pt x="272902" y="75288"/>
                      <a:pt x="287079" y="54023"/>
                    </a:cubicBezTo>
                    <a:cubicBezTo>
                      <a:pt x="299513" y="35372"/>
                      <a:pt x="350874" y="32758"/>
                      <a:pt x="350874" y="32758"/>
                    </a:cubicBezTo>
                    <a:cubicBezTo>
                      <a:pt x="361507" y="25669"/>
                      <a:pt x="371026" y="16526"/>
                      <a:pt x="382772" y="11492"/>
                    </a:cubicBezTo>
                    <a:cubicBezTo>
                      <a:pt x="409585" y="0"/>
                      <a:pt x="415335" y="860"/>
                      <a:pt x="435935" y="86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1392865" y="946298"/>
                <a:ext cx="148856" cy="988828"/>
              </a:xfrm>
              <a:custGeom>
                <a:avLst/>
                <a:gdLst>
                  <a:gd name="connsiteX0" fmla="*/ 0 w 148856"/>
                  <a:gd name="connsiteY0" fmla="*/ 988828 h 988828"/>
                  <a:gd name="connsiteX1" fmla="*/ 21265 w 148856"/>
                  <a:gd name="connsiteY1" fmla="*/ 956930 h 988828"/>
                  <a:gd name="connsiteX2" fmla="*/ 31898 w 148856"/>
                  <a:gd name="connsiteY2" fmla="*/ 914400 h 988828"/>
                  <a:gd name="connsiteX3" fmla="*/ 53163 w 148856"/>
                  <a:gd name="connsiteY3" fmla="*/ 850604 h 988828"/>
                  <a:gd name="connsiteX4" fmla="*/ 63795 w 148856"/>
                  <a:gd name="connsiteY4" fmla="*/ 818707 h 988828"/>
                  <a:gd name="connsiteX5" fmla="*/ 85061 w 148856"/>
                  <a:gd name="connsiteY5" fmla="*/ 648586 h 988828"/>
                  <a:gd name="connsiteX6" fmla="*/ 95693 w 148856"/>
                  <a:gd name="connsiteY6" fmla="*/ 616688 h 988828"/>
                  <a:gd name="connsiteX7" fmla="*/ 106326 w 148856"/>
                  <a:gd name="connsiteY7" fmla="*/ 542260 h 988828"/>
                  <a:gd name="connsiteX8" fmla="*/ 127591 w 148856"/>
                  <a:gd name="connsiteY8" fmla="*/ 478465 h 988828"/>
                  <a:gd name="connsiteX9" fmla="*/ 138223 w 148856"/>
                  <a:gd name="connsiteY9" fmla="*/ 404037 h 988828"/>
                  <a:gd name="connsiteX10" fmla="*/ 148856 w 148856"/>
                  <a:gd name="connsiteY10" fmla="*/ 361507 h 988828"/>
                  <a:gd name="connsiteX11" fmla="*/ 138223 w 148856"/>
                  <a:gd name="connsiteY11" fmla="*/ 42530 h 988828"/>
                  <a:gd name="connsiteX12" fmla="*/ 116958 w 148856"/>
                  <a:gd name="connsiteY12" fmla="*/ 10632 h 988828"/>
                  <a:gd name="connsiteX13" fmla="*/ 116958 w 148856"/>
                  <a:gd name="connsiteY13" fmla="*/ 0 h 98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856" h="988828">
                    <a:moveTo>
                      <a:pt x="0" y="988828"/>
                    </a:moveTo>
                    <a:cubicBezTo>
                      <a:pt x="7088" y="978195"/>
                      <a:pt x="16231" y="968676"/>
                      <a:pt x="21265" y="956930"/>
                    </a:cubicBezTo>
                    <a:cubicBezTo>
                      <a:pt x="27021" y="943499"/>
                      <a:pt x="27699" y="928397"/>
                      <a:pt x="31898" y="914400"/>
                    </a:cubicBezTo>
                    <a:cubicBezTo>
                      <a:pt x="38339" y="892930"/>
                      <a:pt x="46075" y="871869"/>
                      <a:pt x="53163" y="850604"/>
                    </a:cubicBezTo>
                    <a:lnTo>
                      <a:pt x="63795" y="818707"/>
                    </a:lnTo>
                    <a:cubicBezTo>
                      <a:pt x="69144" y="765217"/>
                      <a:pt x="73068" y="702553"/>
                      <a:pt x="85061" y="648586"/>
                    </a:cubicBezTo>
                    <a:cubicBezTo>
                      <a:pt x="87492" y="637645"/>
                      <a:pt x="92149" y="627321"/>
                      <a:pt x="95693" y="616688"/>
                    </a:cubicBezTo>
                    <a:cubicBezTo>
                      <a:pt x="99237" y="591879"/>
                      <a:pt x="100691" y="566679"/>
                      <a:pt x="106326" y="542260"/>
                    </a:cubicBezTo>
                    <a:cubicBezTo>
                      <a:pt x="111366" y="520419"/>
                      <a:pt x="127591" y="478465"/>
                      <a:pt x="127591" y="478465"/>
                    </a:cubicBezTo>
                    <a:cubicBezTo>
                      <a:pt x="131135" y="453656"/>
                      <a:pt x="133740" y="428694"/>
                      <a:pt x="138223" y="404037"/>
                    </a:cubicBezTo>
                    <a:cubicBezTo>
                      <a:pt x="140837" y="389660"/>
                      <a:pt x="148856" y="376120"/>
                      <a:pt x="148856" y="361507"/>
                    </a:cubicBezTo>
                    <a:cubicBezTo>
                      <a:pt x="148856" y="255122"/>
                      <a:pt x="147855" y="148478"/>
                      <a:pt x="138223" y="42530"/>
                    </a:cubicBezTo>
                    <a:cubicBezTo>
                      <a:pt x="137066" y="29804"/>
                      <a:pt x="122673" y="22062"/>
                      <a:pt x="116958" y="10632"/>
                    </a:cubicBezTo>
                    <a:cubicBezTo>
                      <a:pt x="115373" y="7462"/>
                      <a:pt x="116958" y="3544"/>
                      <a:pt x="116958" y="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1180214" y="861237"/>
                <a:ext cx="226627" cy="1063256"/>
              </a:xfrm>
              <a:custGeom>
                <a:avLst/>
                <a:gdLst>
                  <a:gd name="connsiteX0" fmla="*/ 202019 w 226627"/>
                  <a:gd name="connsiteY0" fmla="*/ 1063256 h 1063256"/>
                  <a:gd name="connsiteX1" fmla="*/ 223284 w 226627"/>
                  <a:gd name="connsiteY1" fmla="*/ 1031358 h 1063256"/>
                  <a:gd name="connsiteX2" fmla="*/ 212651 w 226627"/>
                  <a:gd name="connsiteY2" fmla="*/ 499730 h 1063256"/>
                  <a:gd name="connsiteX3" fmla="*/ 202019 w 226627"/>
                  <a:gd name="connsiteY3" fmla="*/ 425303 h 1063256"/>
                  <a:gd name="connsiteX4" fmla="*/ 180753 w 226627"/>
                  <a:gd name="connsiteY4" fmla="*/ 361507 h 1063256"/>
                  <a:gd name="connsiteX5" fmla="*/ 138223 w 226627"/>
                  <a:gd name="connsiteY5" fmla="*/ 244549 h 1063256"/>
                  <a:gd name="connsiteX6" fmla="*/ 106326 w 226627"/>
                  <a:gd name="connsiteY6" fmla="*/ 138223 h 1063256"/>
                  <a:gd name="connsiteX7" fmla="*/ 85060 w 226627"/>
                  <a:gd name="connsiteY7" fmla="*/ 116958 h 1063256"/>
                  <a:gd name="connsiteX8" fmla="*/ 74428 w 226627"/>
                  <a:gd name="connsiteY8" fmla="*/ 85061 h 1063256"/>
                  <a:gd name="connsiteX9" fmla="*/ 21265 w 226627"/>
                  <a:gd name="connsiteY9" fmla="*/ 21265 h 1063256"/>
                  <a:gd name="connsiteX10" fmla="*/ 0 w 226627"/>
                  <a:gd name="connsiteY10" fmla="*/ 0 h 106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627" h="1063256">
                    <a:moveTo>
                      <a:pt x="202019" y="1063256"/>
                    </a:moveTo>
                    <a:cubicBezTo>
                      <a:pt x="209107" y="1052623"/>
                      <a:pt x="223043" y="1044135"/>
                      <a:pt x="223284" y="1031358"/>
                    </a:cubicBezTo>
                    <a:cubicBezTo>
                      <a:pt x="226627" y="854145"/>
                      <a:pt x="218866" y="676866"/>
                      <a:pt x="212651" y="499730"/>
                    </a:cubicBezTo>
                    <a:cubicBezTo>
                      <a:pt x="211772" y="474685"/>
                      <a:pt x="207654" y="449722"/>
                      <a:pt x="202019" y="425303"/>
                    </a:cubicBezTo>
                    <a:cubicBezTo>
                      <a:pt x="196979" y="403461"/>
                      <a:pt x="187842" y="382772"/>
                      <a:pt x="180753" y="361507"/>
                    </a:cubicBezTo>
                    <a:cubicBezTo>
                      <a:pt x="140143" y="239681"/>
                      <a:pt x="182803" y="311420"/>
                      <a:pt x="138223" y="244549"/>
                    </a:cubicBezTo>
                    <a:cubicBezTo>
                      <a:pt x="122155" y="180273"/>
                      <a:pt x="132212" y="215882"/>
                      <a:pt x="106326" y="138223"/>
                    </a:cubicBezTo>
                    <a:cubicBezTo>
                      <a:pt x="103156" y="128713"/>
                      <a:pt x="92149" y="124046"/>
                      <a:pt x="85060" y="116958"/>
                    </a:cubicBezTo>
                    <a:cubicBezTo>
                      <a:pt x="81516" y="106326"/>
                      <a:pt x="79440" y="95085"/>
                      <a:pt x="74428" y="85061"/>
                    </a:cubicBezTo>
                    <a:cubicBezTo>
                      <a:pt x="59625" y="55454"/>
                      <a:pt x="44781" y="44781"/>
                      <a:pt x="21265" y="21265"/>
                    </a:cubicBezTo>
                    <a:lnTo>
                      <a:pt x="0" y="0"/>
                    </a:ln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1158949" y="1135718"/>
                <a:ext cx="282779" cy="788775"/>
              </a:xfrm>
              <a:custGeom>
                <a:avLst/>
                <a:gdLst>
                  <a:gd name="connsiteX0" fmla="*/ 233916 w 282779"/>
                  <a:gd name="connsiteY0" fmla="*/ 788775 h 788775"/>
                  <a:gd name="connsiteX1" fmla="*/ 265814 w 282779"/>
                  <a:gd name="connsiteY1" fmla="*/ 661184 h 788775"/>
                  <a:gd name="connsiteX2" fmla="*/ 233916 w 282779"/>
                  <a:gd name="connsiteY2" fmla="*/ 310310 h 788775"/>
                  <a:gd name="connsiteX3" fmla="*/ 212651 w 282779"/>
                  <a:gd name="connsiteY3" fmla="*/ 246515 h 788775"/>
                  <a:gd name="connsiteX4" fmla="*/ 191386 w 282779"/>
                  <a:gd name="connsiteY4" fmla="*/ 225249 h 788775"/>
                  <a:gd name="connsiteX5" fmla="*/ 159488 w 282779"/>
                  <a:gd name="connsiteY5" fmla="*/ 161454 h 788775"/>
                  <a:gd name="connsiteX6" fmla="*/ 127591 w 282779"/>
                  <a:gd name="connsiteY6" fmla="*/ 97659 h 788775"/>
                  <a:gd name="connsiteX7" fmla="*/ 95693 w 282779"/>
                  <a:gd name="connsiteY7" fmla="*/ 76394 h 788775"/>
                  <a:gd name="connsiteX8" fmla="*/ 74428 w 282779"/>
                  <a:gd name="connsiteY8" fmla="*/ 44496 h 788775"/>
                  <a:gd name="connsiteX9" fmla="*/ 0 w 282779"/>
                  <a:gd name="connsiteY9" fmla="*/ 1966 h 78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779" h="788775">
                    <a:moveTo>
                      <a:pt x="233916" y="788775"/>
                    </a:moveTo>
                    <a:cubicBezTo>
                      <a:pt x="268188" y="737367"/>
                      <a:pt x="265814" y="751511"/>
                      <a:pt x="265814" y="661184"/>
                    </a:cubicBezTo>
                    <a:cubicBezTo>
                      <a:pt x="265814" y="386080"/>
                      <a:pt x="282779" y="456903"/>
                      <a:pt x="233916" y="310310"/>
                    </a:cubicBezTo>
                    <a:lnTo>
                      <a:pt x="212651" y="246515"/>
                    </a:lnTo>
                    <a:lnTo>
                      <a:pt x="191386" y="225249"/>
                    </a:lnTo>
                    <a:cubicBezTo>
                      <a:pt x="164656" y="145065"/>
                      <a:pt x="200715" y="243911"/>
                      <a:pt x="159488" y="161454"/>
                    </a:cubicBezTo>
                    <a:cubicBezTo>
                      <a:pt x="142193" y="126862"/>
                      <a:pt x="158063" y="128131"/>
                      <a:pt x="127591" y="97659"/>
                    </a:cubicBezTo>
                    <a:cubicBezTo>
                      <a:pt x="118555" y="88623"/>
                      <a:pt x="106326" y="83482"/>
                      <a:pt x="95693" y="76394"/>
                    </a:cubicBezTo>
                    <a:cubicBezTo>
                      <a:pt x="88605" y="65761"/>
                      <a:pt x="84045" y="52911"/>
                      <a:pt x="74428" y="44496"/>
                    </a:cubicBezTo>
                    <a:cubicBezTo>
                      <a:pt x="23575" y="0"/>
                      <a:pt x="33986" y="1966"/>
                      <a:pt x="0" y="1966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1233377" y="1474977"/>
                <a:ext cx="180753" cy="492046"/>
              </a:xfrm>
              <a:custGeom>
                <a:avLst/>
                <a:gdLst>
                  <a:gd name="connsiteX0" fmla="*/ 170121 w 180753"/>
                  <a:gd name="connsiteY0" fmla="*/ 492046 h 492046"/>
                  <a:gd name="connsiteX1" fmla="*/ 180753 w 180753"/>
                  <a:gd name="connsiteY1" fmla="*/ 460149 h 492046"/>
                  <a:gd name="connsiteX2" fmla="*/ 159488 w 180753"/>
                  <a:gd name="connsiteY2" fmla="*/ 226232 h 492046"/>
                  <a:gd name="connsiteX3" fmla="*/ 138223 w 180753"/>
                  <a:gd name="connsiteY3" fmla="*/ 162437 h 492046"/>
                  <a:gd name="connsiteX4" fmla="*/ 116958 w 180753"/>
                  <a:gd name="connsiteY4" fmla="*/ 130539 h 492046"/>
                  <a:gd name="connsiteX5" fmla="*/ 85060 w 180753"/>
                  <a:gd name="connsiteY5" fmla="*/ 77376 h 492046"/>
                  <a:gd name="connsiteX6" fmla="*/ 63795 w 180753"/>
                  <a:gd name="connsiteY6" fmla="*/ 45479 h 492046"/>
                  <a:gd name="connsiteX7" fmla="*/ 31897 w 180753"/>
                  <a:gd name="connsiteY7" fmla="*/ 34846 h 492046"/>
                  <a:gd name="connsiteX8" fmla="*/ 0 w 180753"/>
                  <a:gd name="connsiteY8" fmla="*/ 2949 h 49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3" h="492046">
                    <a:moveTo>
                      <a:pt x="170121" y="492046"/>
                    </a:moveTo>
                    <a:cubicBezTo>
                      <a:pt x="173665" y="481414"/>
                      <a:pt x="180753" y="471356"/>
                      <a:pt x="180753" y="460149"/>
                    </a:cubicBezTo>
                    <a:cubicBezTo>
                      <a:pt x="180753" y="404276"/>
                      <a:pt x="178457" y="295784"/>
                      <a:pt x="159488" y="226232"/>
                    </a:cubicBezTo>
                    <a:cubicBezTo>
                      <a:pt x="153590" y="204607"/>
                      <a:pt x="150657" y="181088"/>
                      <a:pt x="138223" y="162437"/>
                    </a:cubicBezTo>
                    <a:cubicBezTo>
                      <a:pt x="131135" y="151804"/>
                      <a:pt x="122673" y="141969"/>
                      <a:pt x="116958" y="130539"/>
                    </a:cubicBezTo>
                    <a:cubicBezTo>
                      <a:pt x="73875" y="44375"/>
                      <a:pt x="140439" y="146601"/>
                      <a:pt x="85060" y="77376"/>
                    </a:cubicBezTo>
                    <a:cubicBezTo>
                      <a:pt x="77077" y="67398"/>
                      <a:pt x="73773" y="53462"/>
                      <a:pt x="63795" y="45479"/>
                    </a:cubicBezTo>
                    <a:cubicBezTo>
                      <a:pt x="55043" y="38478"/>
                      <a:pt x="42530" y="38390"/>
                      <a:pt x="31897" y="34846"/>
                    </a:cubicBezTo>
                    <a:cubicBezTo>
                      <a:pt x="8666" y="0"/>
                      <a:pt x="23411" y="2949"/>
                      <a:pt x="0" y="2949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65"/>
            <p:cNvGrpSpPr/>
            <p:nvPr/>
          </p:nvGrpSpPr>
          <p:grpSpPr>
            <a:xfrm>
              <a:off x="1986516" y="861237"/>
              <a:ext cx="680484" cy="1105786"/>
              <a:chOff x="1158949" y="861237"/>
              <a:chExt cx="680484" cy="1105786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1403498" y="1253782"/>
                <a:ext cx="435935" cy="702609"/>
              </a:xfrm>
              <a:custGeom>
                <a:avLst/>
                <a:gdLst>
                  <a:gd name="connsiteX0" fmla="*/ 0 w 435935"/>
                  <a:gd name="connsiteY0" fmla="*/ 702609 h 702609"/>
                  <a:gd name="connsiteX1" fmla="*/ 21265 w 435935"/>
                  <a:gd name="connsiteY1" fmla="*/ 628181 h 702609"/>
                  <a:gd name="connsiteX2" fmla="*/ 42530 w 435935"/>
                  <a:gd name="connsiteY2" fmla="*/ 521855 h 702609"/>
                  <a:gd name="connsiteX3" fmla="*/ 53162 w 435935"/>
                  <a:gd name="connsiteY3" fmla="*/ 489958 h 702609"/>
                  <a:gd name="connsiteX4" fmla="*/ 63795 w 435935"/>
                  <a:gd name="connsiteY4" fmla="*/ 436795 h 702609"/>
                  <a:gd name="connsiteX5" fmla="*/ 85060 w 435935"/>
                  <a:gd name="connsiteY5" fmla="*/ 372999 h 702609"/>
                  <a:gd name="connsiteX6" fmla="*/ 106325 w 435935"/>
                  <a:gd name="connsiteY6" fmla="*/ 309204 h 702609"/>
                  <a:gd name="connsiteX7" fmla="*/ 159488 w 435935"/>
                  <a:gd name="connsiteY7" fmla="*/ 245409 h 702609"/>
                  <a:gd name="connsiteX8" fmla="*/ 202018 w 435935"/>
                  <a:gd name="connsiteY8" fmla="*/ 181613 h 702609"/>
                  <a:gd name="connsiteX9" fmla="*/ 223283 w 435935"/>
                  <a:gd name="connsiteY9" fmla="*/ 139083 h 702609"/>
                  <a:gd name="connsiteX10" fmla="*/ 244549 w 435935"/>
                  <a:gd name="connsiteY10" fmla="*/ 117818 h 702609"/>
                  <a:gd name="connsiteX11" fmla="*/ 287079 w 435935"/>
                  <a:gd name="connsiteY11" fmla="*/ 54023 h 702609"/>
                  <a:gd name="connsiteX12" fmla="*/ 350874 w 435935"/>
                  <a:gd name="connsiteY12" fmla="*/ 32758 h 702609"/>
                  <a:gd name="connsiteX13" fmla="*/ 382772 w 435935"/>
                  <a:gd name="connsiteY13" fmla="*/ 11492 h 702609"/>
                  <a:gd name="connsiteX14" fmla="*/ 435935 w 435935"/>
                  <a:gd name="connsiteY14" fmla="*/ 860 h 70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5935" h="702609">
                    <a:moveTo>
                      <a:pt x="0" y="702609"/>
                    </a:moveTo>
                    <a:cubicBezTo>
                      <a:pt x="11155" y="669141"/>
                      <a:pt x="13256" y="665556"/>
                      <a:pt x="21265" y="628181"/>
                    </a:cubicBezTo>
                    <a:cubicBezTo>
                      <a:pt x="28838" y="592839"/>
                      <a:pt x="31101" y="556144"/>
                      <a:pt x="42530" y="521855"/>
                    </a:cubicBezTo>
                    <a:cubicBezTo>
                      <a:pt x="46074" y="511223"/>
                      <a:pt x="50444" y="500831"/>
                      <a:pt x="53162" y="489958"/>
                    </a:cubicBezTo>
                    <a:cubicBezTo>
                      <a:pt x="57545" y="472426"/>
                      <a:pt x="59040" y="454230"/>
                      <a:pt x="63795" y="436795"/>
                    </a:cubicBezTo>
                    <a:cubicBezTo>
                      <a:pt x="69693" y="415169"/>
                      <a:pt x="77971" y="394264"/>
                      <a:pt x="85060" y="372999"/>
                    </a:cubicBezTo>
                    <a:lnTo>
                      <a:pt x="106325" y="309204"/>
                    </a:lnTo>
                    <a:cubicBezTo>
                      <a:pt x="113726" y="286998"/>
                      <a:pt x="144681" y="260215"/>
                      <a:pt x="159488" y="245409"/>
                    </a:cubicBezTo>
                    <a:cubicBezTo>
                      <a:pt x="182297" y="176984"/>
                      <a:pt x="152240" y="251303"/>
                      <a:pt x="202018" y="181613"/>
                    </a:cubicBezTo>
                    <a:cubicBezTo>
                      <a:pt x="211231" y="168715"/>
                      <a:pt x="214491" y="152271"/>
                      <a:pt x="223283" y="139083"/>
                    </a:cubicBezTo>
                    <a:cubicBezTo>
                      <a:pt x="228844" y="130742"/>
                      <a:pt x="238534" y="125838"/>
                      <a:pt x="244549" y="117818"/>
                    </a:cubicBezTo>
                    <a:cubicBezTo>
                      <a:pt x="259884" y="97372"/>
                      <a:pt x="272902" y="75288"/>
                      <a:pt x="287079" y="54023"/>
                    </a:cubicBezTo>
                    <a:cubicBezTo>
                      <a:pt x="299513" y="35372"/>
                      <a:pt x="350874" y="32758"/>
                      <a:pt x="350874" y="32758"/>
                    </a:cubicBezTo>
                    <a:cubicBezTo>
                      <a:pt x="361507" y="25669"/>
                      <a:pt x="371026" y="16526"/>
                      <a:pt x="382772" y="11492"/>
                    </a:cubicBezTo>
                    <a:cubicBezTo>
                      <a:pt x="409585" y="0"/>
                      <a:pt x="415335" y="860"/>
                      <a:pt x="435935" y="86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1392865" y="946298"/>
                <a:ext cx="148856" cy="988828"/>
              </a:xfrm>
              <a:custGeom>
                <a:avLst/>
                <a:gdLst>
                  <a:gd name="connsiteX0" fmla="*/ 0 w 148856"/>
                  <a:gd name="connsiteY0" fmla="*/ 988828 h 988828"/>
                  <a:gd name="connsiteX1" fmla="*/ 21265 w 148856"/>
                  <a:gd name="connsiteY1" fmla="*/ 956930 h 988828"/>
                  <a:gd name="connsiteX2" fmla="*/ 31898 w 148856"/>
                  <a:gd name="connsiteY2" fmla="*/ 914400 h 988828"/>
                  <a:gd name="connsiteX3" fmla="*/ 53163 w 148856"/>
                  <a:gd name="connsiteY3" fmla="*/ 850604 h 988828"/>
                  <a:gd name="connsiteX4" fmla="*/ 63795 w 148856"/>
                  <a:gd name="connsiteY4" fmla="*/ 818707 h 988828"/>
                  <a:gd name="connsiteX5" fmla="*/ 85061 w 148856"/>
                  <a:gd name="connsiteY5" fmla="*/ 648586 h 988828"/>
                  <a:gd name="connsiteX6" fmla="*/ 95693 w 148856"/>
                  <a:gd name="connsiteY6" fmla="*/ 616688 h 988828"/>
                  <a:gd name="connsiteX7" fmla="*/ 106326 w 148856"/>
                  <a:gd name="connsiteY7" fmla="*/ 542260 h 988828"/>
                  <a:gd name="connsiteX8" fmla="*/ 127591 w 148856"/>
                  <a:gd name="connsiteY8" fmla="*/ 478465 h 988828"/>
                  <a:gd name="connsiteX9" fmla="*/ 138223 w 148856"/>
                  <a:gd name="connsiteY9" fmla="*/ 404037 h 988828"/>
                  <a:gd name="connsiteX10" fmla="*/ 148856 w 148856"/>
                  <a:gd name="connsiteY10" fmla="*/ 361507 h 988828"/>
                  <a:gd name="connsiteX11" fmla="*/ 138223 w 148856"/>
                  <a:gd name="connsiteY11" fmla="*/ 42530 h 988828"/>
                  <a:gd name="connsiteX12" fmla="*/ 116958 w 148856"/>
                  <a:gd name="connsiteY12" fmla="*/ 10632 h 988828"/>
                  <a:gd name="connsiteX13" fmla="*/ 116958 w 148856"/>
                  <a:gd name="connsiteY13" fmla="*/ 0 h 98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856" h="988828">
                    <a:moveTo>
                      <a:pt x="0" y="988828"/>
                    </a:moveTo>
                    <a:cubicBezTo>
                      <a:pt x="7088" y="978195"/>
                      <a:pt x="16231" y="968676"/>
                      <a:pt x="21265" y="956930"/>
                    </a:cubicBezTo>
                    <a:cubicBezTo>
                      <a:pt x="27021" y="943499"/>
                      <a:pt x="27699" y="928397"/>
                      <a:pt x="31898" y="914400"/>
                    </a:cubicBezTo>
                    <a:cubicBezTo>
                      <a:pt x="38339" y="892930"/>
                      <a:pt x="46075" y="871869"/>
                      <a:pt x="53163" y="850604"/>
                    </a:cubicBezTo>
                    <a:lnTo>
                      <a:pt x="63795" y="818707"/>
                    </a:lnTo>
                    <a:cubicBezTo>
                      <a:pt x="69144" y="765217"/>
                      <a:pt x="73068" y="702553"/>
                      <a:pt x="85061" y="648586"/>
                    </a:cubicBezTo>
                    <a:cubicBezTo>
                      <a:pt x="87492" y="637645"/>
                      <a:pt x="92149" y="627321"/>
                      <a:pt x="95693" y="616688"/>
                    </a:cubicBezTo>
                    <a:cubicBezTo>
                      <a:pt x="99237" y="591879"/>
                      <a:pt x="100691" y="566679"/>
                      <a:pt x="106326" y="542260"/>
                    </a:cubicBezTo>
                    <a:cubicBezTo>
                      <a:pt x="111366" y="520419"/>
                      <a:pt x="127591" y="478465"/>
                      <a:pt x="127591" y="478465"/>
                    </a:cubicBezTo>
                    <a:cubicBezTo>
                      <a:pt x="131135" y="453656"/>
                      <a:pt x="133740" y="428694"/>
                      <a:pt x="138223" y="404037"/>
                    </a:cubicBezTo>
                    <a:cubicBezTo>
                      <a:pt x="140837" y="389660"/>
                      <a:pt x="148856" y="376120"/>
                      <a:pt x="148856" y="361507"/>
                    </a:cubicBezTo>
                    <a:cubicBezTo>
                      <a:pt x="148856" y="255122"/>
                      <a:pt x="147855" y="148478"/>
                      <a:pt x="138223" y="42530"/>
                    </a:cubicBezTo>
                    <a:cubicBezTo>
                      <a:pt x="137066" y="29804"/>
                      <a:pt x="122673" y="22062"/>
                      <a:pt x="116958" y="10632"/>
                    </a:cubicBezTo>
                    <a:cubicBezTo>
                      <a:pt x="115373" y="7462"/>
                      <a:pt x="116958" y="3544"/>
                      <a:pt x="116958" y="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1180214" y="861237"/>
                <a:ext cx="226627" cy="1063256"/>
              </a:xfrm>
              <a:custGeom>
                <a:avLst/>
                <a:gdLst>
                  <a:gd name="connsiteX0" fmla="*/ 202019 w 226627"/>
                  <a:gd name="connsiteY0" fmla="*/ 1063256 h 1063256"/>
                  <a:gd name="connsiteX1" fmla="*/ 223284 w 226627"/>
                  <a:gd name="connsiteY1" fmla="*/ 1031358 h 1063256"/>
                  <a:gd name="connsiteX2" fmla="*/ 212651 w 226627"/>
                  <a:gd name="connsiteY2" fmla="*/ 499730 h 1063256"/>
                  <a:gd name="connsiteX3" fmla="*/ 202019 w 226627"/>
                  <a:gd name="connsiteY3" fmla="*/ 425303 h 1063256"/>
                  <a:gd name="connsiteX4" fmla="*/ 180753 w 226627"/>
                  <a:gd name="connsiteY4" fmla="*/ 361507 h 1063256"/>
                  <a:gd name="connsiteX5" fmla="*/ 138223 w 226627"/>
                  <a:gd name="connsiteY5" fmla="*/ 244549 h 1063256"/>
                  <a:gd name="connsiteX6" fmla="*/ 106326 w 226627"/>
                  <a:gd name="connsiteY6" fmla="*/ 138223 h 1063256"/>
                  <a:gd name="connsiteX7" fmla="*/ 85060 w 226627"/>
                  <a:gd name="connsiteY7" fmla="*/ 116958 h 1063256"/>
                  <a:gd name="connsiteX8" fmla="*/ 74428 w 226627"/>
                  <a:gd name="connsiteY8" fmla="*/ 85061 h 1063256"/>
                  <a:gd name="connsiteX9" fmla="*/ 21265 w 226627"/>
                  <a:gd name="connsiteY9" fmla="*/ 21265 h 1063256"/>
                  <a:gd name="connsiteX10" fmla="*/ 0 w 226627"/>
                  <a:gd name="connsiteY10" fmla="*/ 0 h 106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627" h="1063256">
                    <a:moveTo>
                      <a:pt x="202019" y="1063256"/>
                    </a:moveTo>
                    <a:cubicBezTo>
                      <a:pt x="209107" y="1052623"/>
                      <a:pt x="223043" y="1044135"/>
                      <a:pt x="223284" y="1031358"/>
                    </a:cubicBezTo>
                    <a:cubicBezTo>
                      <a:pt x="226627" y="854145"/>
                      <a:pt x="218866" y="676866"/>
                      <a:pt x="212651" y="499730"/>
                    </a:cubicBezTo>
                    <a:cubicBezTo>
                      <a:pt x="211772" y="474685"/>
                      <a:pt x="207654" y="449722"/>
                      <a:pt x="202019" y="425303"/>
                    </a:cubicBezTo>
                    <a:cubicBezTo>
                      <a:pt x="196979" y="403461"/>
                      <a:pt x="187842" y="382772"/>
                      <a:pt x="180753" y="361507"/>
                    </a:cubicBezTo>
                    <a:cubicBezTo>
                      <a:pt x="140143" y="239681"/>
                      <a:pt x="182803" y="311420"/>
                      <a:pt x="138223" y="244549"/>
                    </a:cubicBezTo>
                    <a:cubicBezTo>
                      <a:pt x="122155" y="180273"/>
                      <a:pt x="132212" y="215882"/>
                      <a:pt x="106326" y="138223"/>
                    </a:cubicBezTo>
                    <a:cubicBezTo>
                      <a:pt x="103156" y="128713"/>
                      <a:pt x="92149" y="124046"/>
                      <a:pt x="85060" y="116958"/>
                    </a:cubicBezTo>
                    <a:cubicBezTo>
                      <a:pt x="81516" y="106326"/>
                      <a:pt x="79440" y="95085"/>
                      <a:pt x="74428" y="85061"/>
                    </a:cubicBezTo>
                    <a:cubicBezTo>
                      <a:pt x="59625" y="55454"/>
                      <a:pt x="44781" y="44781"/>
                      <a:pt x="21265" y="21265"/>
                    </a:cubicBezTo>
                    <a:lnTo>
                      <a:pt x="0" y="0"/>
                    </a:ln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1158949" y="1135718"/>
                <a:ext cx="282779" cy="788775"/>
              </a:xfrm>
              <a:custGeom>
                <a:avLst/>
                <a:gdLst>
                  <a:gd name="connsiteX0" fmla="*/ 233916 w 282779"/>
                  <a:gd name="connsiteY0" fmla="*/ 788775 h 788775"/>
                  <a:gd name="connsiteX1" fmla="*/ 265814 w 282779"/>
                  <a:gd name="connsiteY1" fmla="*/ 661184 h 788775"/>
                  <a:gd name="connsiteX2" fmla="*/ 233916 w 282779"/>
                  <a:gd name="connsiteY2" fmla="*/ 310310 h 788775"/>
                  <a:gd name="connsiteX3" fmla="*/ 212651 w 282779"/>
                  <a:gd name="connsiteY3" fmla="*/ 246515 h 788775"/>
                  <a:gd name="connsiteX4" fmla="*/ 191386 w 282779"/>
                  <a:gd name="connsiteY4" fmla="*/ 225249 h 788775"/>
                  <a:gd name="connsiteX5" fmla="*/ 159488 w 282779"/>
                  <a:gd name="connsiteY5" fmla="*/ 161454 h 788775"/>
                  <a:gd name="connsiteX6" fmla="*/ 127591 w 282779"/>
                  <a:gd name="connsiteY6" fmla="*/ 97659 h 788775"/>
                  <a:gd name="connsiteX7" fmla="*/ 95693 w 282779"/>
                  <a:gd name="connsiteY7" fmla="*/ 76394 h 788775"/>
                  <a:gd name="connsiteX8" fmla="*/ 74428 w 282779"/>
                  <a:gd name="connsiteY8" fmla="*/ 44496 h 788775"/>
                  <a:gd name="connsiteX9" fmla="*/ 0 w 282779"/>
                  <a:gd name="connsiteY9" fmla="*/ 1966 h 78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779" h="788775">
                    <a:moveTo>
                      <a:pt x="233916" y="788775"/>
                    </a:moveTo>
                    <a:cubicBezTo>
                      <a:pt x="268188" y="737367"/>
                      <a:pt x="265814" y="751511"/>
                      <a:pt x="265814" y="661184"/>
                    </a:cubicBezTo>
                    <a:cubicBezTo>
                      <a:pt x="265814" y="386080"/>
                      <a:pt x="282779" y="456903"/>
                      <a:pt x="233916" y="310310"/>
                    </a:cubicBezTo>
                    <a:lnTo>
                      <a:pt x="212651" y="246515"/>
                    </a:lnTo>
                    <a:lnTo>
                      <a:pt x="191386" y="225249"/>
                    </a:lnTo>
                    <a:cubicBezTo>
                      <a:pt x="164656" y="145065"/>
                      <a:pt x="200715" y="243911"/>
                      <a:pt x="159488" y="161454"/>
                    </a:cubicBezTo>
                    <a:cubicBezTo>
                      <a:pt x="142193" y="126862"/>
                      <a:pt x="158063" y="128131"/>
                      <a:pt x="127591" y="97659"/>
                    </a:cubicBezTo>
                    <a:cubicBezTo>
                      <a:pt x="118555" y="88623"/>
                      <a:pt x="106326" y="83482"/>
                      <a:pt x="95693" y="76394"/>
                    </a:cubicBezTo>
                    <a:cubicBezTo>
                      <a:pt x="88605" y="65761"/>
                      <a:pt x="84045" y="52911"/>
                      <a:pt x="74428" y="44496"/>
                    </a:cubicBezTo>
                    <a:cubicBezTo>
                      <a:pt x="23575" y="0"/>
                      <a:pt x="33986" y="1966"/>
                      <a:pt x="0" y="1966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1233377" y="1474977"/>
                <a:ext cx="180753" cy="492046"/>
              </a:xfrm>
              <a:custGeom>
                <a:avLst/>
                <a:gdLst>
                  <a:gd name="connsiteX0" fmla="*/ 170121 w 180753"/>
                  <a:gd name="connsiteY0" fmla="*/ 492046 h 492046"/>
                  <a:gd name="connsiteX1" fmla="*/ 180753 w 180753"/>
                  <a:gd name="connsiteY1" fmla="*/ 460149 h 492046"/>
                  <a:gd name="connsiteX2" fmla="*/ 159488 w 180753"/>
                  <a:gd name="connsiteY2" fmla="*/ 226232 h 492046"/>
                  <a:gd name="connsiteX3" fmla="*/ 138223 w 180753"/>
                  <a:gd name="connsiteY3" fmla="*/ 162437 h 492046"/>
                  <a:gd name="connsiteX4" fmla="*/ 116958 w 180753"/>
                  <a:gd name="connsiteY4" fmla="*/ 130539 h 492046"/>
                  <a:gd name="connsiteX5" fmla="*/ 85060 w 180753"/>
                  <a:gd name="connsiteY5" fmla="*/ 77376 h 492046"/>
                  <a:gd name="connsiteX6" fmla="*/ 63795 w 180753"/>
                  <a:gd name="connsiteY6" fmla="*/ 45479 h 492046"/>
                  <a:gd name="connsiteX7" fmla="*/ 31897 w 180753"/>
                  <a:gd name="connsiteY7" fmla="*/ 34846 h 492046"/>
                  <a:gd name="connsiteX8" fmla="*/ 0 w 180753"/>
                  <a:gd name="connsiteY8" fmla="*/ 2949 h 49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3" h="492046">
                    <a:moveTo>
                      <a:pt x="170121" y="492046"/>
                    </a:moveTo>
                    <a:cubicBezTo>
                      <a:pt x="173665" y="481414"/>
                      <a:pt x="180753" y="471356"/>
                      <a:pt x="180753" y="460149"/>
                    </a:cubicBezTo>
                    <a:cubicBezTo>
                      <a:pt x="180753" y="404276"/>
                      <a:pt x="178457" y="295784"/>
                      <a:pt x="159488" y="226232"/>
                    </a:cubicBezTo>
                    <a:cubicBezTo>
                      <a:pt x="153590" y="204607"/>
                      <a:pt x="150657" y="181088"/>
                      <a:pt x="138223" y="162437"/>
                    </a:cubicBezTo>
                    <a:cubicBezTo>
                      <a:pt x="131135" y="151804"/>
                      <a:pt x="122673" y="141969"/>
                      <a:pt x="116958" y="130539"/>
                    </a:cubicBezTo>
                    <a:cubicBezTo>
                      <a:pt x="73875" y="44375"/>
                      <a:pt x="140439" y="146601"/>
                      <a:pt x="85060" y="77376"/>
                    </a:cubicBezTo>
                    <a:cubicBezTo>
                      <a:pt x="77077" y="67398"/>
                      <a:pt x="73773" y="53462"/>
                      <a:pt x="63795" y="45479"/>
                    </a:cubicBezTo>
                    <a:cubicBezTo>
                      <a:pt x="55043" y="38478"/>
                      <a:pt x="42530" y="38390"/>
                      <a:pt x="31897" y="34846"/>
                    </a:cubicBezTo>
                    <a:cubicBezTo>
                      <a:pt x="8666" y="0"/>
                      <a:pt x="23411" y="2949"/>
                      <a:pt x="0" y="2949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2454349" y="838200"/>
            <a:ext cx="1508051" cy="1130596"/>
            <a:chOff x="1158949" y="861237"/>
            <a:chExt cx="1508051" cy="1130596"/>
          </a:xfrm>
        </p:grpSpPr>
        <p:grpSp>
          <p:nvGrpSpPr>
            <p:cNvPr id="99" name="Group 40"/>
            <p:cNvGrpSpPr/>
            <p:nvPr/>
          </p:nvGrpSpPr>
          <p:grpSpPr>
            <a:xfrm>
              <a:off x="1158949" y="886047"/>
              <a:ext cx="680484" cy="1105786"/>
              <a:chOff x="1158949" y="861237"/>
              <a:chExt cx="680484" cy="1105786"/>
            </a:xfrm>
          </p:grpSpPr>
          <p:sp>
            <p:nvSpPr>
              <p:cNvPr id="118" name="Freeform 117"/>
              <p:cNvSpPr/>
              <p:nvPr/>
            </p:nvSpPr>
            <p:spPr>
              <a:xfrm>
                <a:off x="1403498" y="1253782"/>
                <a:ext cx="435935" cy="702609"/>
              </a:xfrm>
              <a:custGeom>
                <a:avLst/>
                <a:gdLst>
                  <a:gd name="connsiteX0" fmla="*/ 0 w 435935"/>
                  <a:gd name="connsiteY0" fmla="*/ 702609 h 702609"/>
                  <a:gd name="connsiteX1" fmla="*/ 21265 w 435935"/>
                  <a:gd name="connsiteY1" fmla="*/ 628181 h 702609"/>
                  <a:gd name="connsiteX2" fmla="*/ 42530 w 435935"/>
                  <a:gd name="connsiteY2" fmla="*/ 521855 h 702609"/>
                  <a:gd name="connsiteX3" fmla="*/ 53162 w 435935"/>
                  <a:gd name="connsiteY3" fmla="*/ 489958 h 702609"/>
                  <a:gd name="connsiteX4" fmla="*/ 63795 w 435935"/>
                  <a:gd name="connsiteY4" fmla="*/ 436795 h 702609"/>
                  <a:gd name="connsiteX5" fmla="*/ 85060 w 435935"/>
                  <a:gd name="connsiteY5" fmla="*/ 372999 h 702609"/>
                  <a:gd name="connsiteX6" fmla="*/ 106325 w 435935"/>
                  <a:gd name="connsiteY6" fmla="*/ 309204 h 702609"/>
                  <a:gd name="connsiteX7" fmla="*/ 159488 w 435935"/>
                  <a:gd name="connsiteY7" fmla="*/ 245409 h 702609"/>
                  <a:gd name="connsiteX8" fmla="*/ 202018 w 435935"/>
                  <a:gd name="connsiteY8" fmla="*/ 181613 h 702609"/>
                  <a:gd name="connsiteX9" fmla="*/ 223283 w 435935"/>
                  <a:gd name="connsiteY9" fmla="*/ 139083 h 702609"/>
                  <a:gd name="connsiteX10" fmla="*/ 244549 w 435935"/>
                  <a:gd name="connsiteY10" fmla="*/ 117818 h 702609"/>
                  <a:gd name="connsiteX11" fmla="*/ 287079 w 435935"/>
                  <a:gd name="connsiteY11" fmla="*/ 54023 h 702609"/>
                  <a:gd name="connsiteX12" fmla="*/ 350874 w 435935"/>
                  <a:gd name="connsiteY12" fmla="*/ 32758 h 702609"/>
                  <a:gd name="connsiteX13" fmla="*/ 382772 w 435935"/>
                  <a:gd name="connsiteY13" fmla="*/ 11492 h 702609"/>
                  <a:gd name="connsiteX14" fmla="*/ 435935 w 435935"/>
                  <a:gd name="connsiteY14" fmla="*/ 860 h 70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5935" h="702609">
                    <a:moveTo>
                      <a:pt x="0" y="702609"/>
                    </a:moveTo>
                    <a:cubicBezTo>
                      <a:pt x="11155" y="669141"/>
                      <a:pt x="13256" y="665556"/>
                      <a:pt x="21265" y="628181"/>
                    </a:cubicBezTo>
                    <a:cubicBezTo>
                      <a:pt x="28838" y="592839"/>
                      <a:pt x="31101" y="556144"/>
                      <a:pt x="42530" y="521855"/>
                    </a:cubicBezTo>
                    <a:cubicBezTo>
                      <a:pt x="46074" y="511223"/>
                      <a:pt x="50444" y="500831"/>
                      <a:pt x="53162" y="489958"/>
                    </a:cubicBezTo>
                    <a:cubicBezTo>
                      <a:pt x="57545" y="472426"/>
                      <a:pt x="59040" y="454230"/>
                      <a:pt x="63795" y="436795"/>
                    </a:cubicBezTo>
                    <a:cubicBezTo>
                      <a:pt x="69693" y="415169"/>
                      <a:pt x="77971" y="394264"/>
                      <a:pt x="85060" y="372999"/>
                    </a:cubicBezTo>
                    <a:lnTo>
                      <a:pt x="106325" y="309204"/>
                    </a:lnTo>
                    <a:cubicBezTo>
                      <a:pt x="113726" y="286998"/>
                      <a:pt x="144681" y="260215"/>
                      <a:pt x="159488" y="245409"/>
                    </a:cubicBezTo>
                    <a:cubicBezTo>
                      <a:pt x="182297" y="176984"/>
                      <a:pt x="152240" y="251303"/>
                      <a:pt x="202018" y="181613"/>
                    </a:cubicBezTo>
                    <a:cubicBezTo>
                      <a:pt x="211231" y="168715"/>
                      <a:pt x="214491" y="152271"/>
                      <a:pt x="223283" y="139083"/>
                    </a:cubicBezTo>
                    <a:cubicBezTo>
                      <a:pt x="228844" y="130742"/>
                      <a:pt x="238534" y="125838"/>
                      <a:pt x="244549" y="117818"/>
                    </a:cubicBezTo>
                    <a:cubicBezTo>
                      <a:pt x="259884" y="97372"/>
                      <a:pt x="272902" y="75288"/>
                      <a:pt x="287079" y="54023"/>
                    </a:cubicBezTo>
                    <a:cubicBezTo>
                      <a:pt x="299513" y="35372"/>
                      <a:pt x="350874" y="32758"/>
                      <a:pt x="350874" y="32758"/>
                    </a:cubicBezTo>
                    <a:cubicBezTo>
                      <a:pt x="361507" y="25669"/>
                      <a:pt x="371026" y="16526"/>
                      <a:pt x="382772" y="11492"/>
                    </a:cubicBezTo>
                    <a:cubicBezTo>
                      <a:pt x="409585" y="0"/>
                      <a:pt x="415335" y="860"/>
                      <a:pt x="435935" y="86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1392865" y="946298"/>
                <a:ext cx="148856" cy="988828"/>
              </a:xfrm>
              <a:custGeom>
                <a:avLst/>
                <a:gdLst>
                  <a:gd name="connsiteX0" fmla="*/ 0 w 148856"/>
                  <a:gd name="connsiteY0" fmla="*/ 988828 h 988828"/>
                  <a:gd name="connsiteX1" fmla="*/ 21265 w 148856"/>
                  <a:gd name="connsiteY1" fmla="*/ 956930 h 988828"/>
                  <a:gd name="connsiteX2" fmla="*/ 31898 w 148856"/>
                  <a:gd name="connsiteY2" fmla="*/ 914400 h 988828"/>
                  <a:gd name="connsiteX3" fmla="*/ 53163 w 148856"/>
                  <a:gd name="connsiteY3" fmla="*/ 850604 h 988828"/>
                  <a:gd name="connsiteX4" fmla="*/ 63795 w 148856"/>
                  <a:gd name="connsiteY4" fmla="*/ 818707 h 988828"/>
                  <a:gd name="connsiteX5" fmla="*/ 85061 w 148856"/>
                  <a:gd name="connsiteY5" fmla="*/ 648586 h 988828"/>
                  <a:gd name="connsiteX6" fmla="*/ 95693 w 148856"/>
                  <a:gd name="connsiteY6" fmla="*/ 616688 h 988828"/>
                  <a:gd name="connsiteX7" fmla="*/ 106326 w 148856"/>
                  <a:gd name="connsiteY7" fmla="*/ 542260 h 988828"/>
                  <a:gd name="connsiteX8" fmla="*/ 127591 w 148856"/>
                  <a:gd name="connsiteY8" fmla="*/ 478465 h 988828"/>
                  <a:gd name="connsiteX9" fmla="*/ 138223 w 148856"/>
                  <a:gd name="connsiteY9" fmla="*/ 404037 h 988828"/>
                  <a:gd name="connsiteX10" fmla="*/ 148856 w 148856"/>
                  <a:gd name="connsiteY10" fmla="*/ 361507 h 988828"/>
                  <a:gd name="connsiteX11" fmla="*/ 138223 w 148856"/>
                  <a:gd name="connsiteY11" fmla="*/ 42530 h 988828"/>
                  <a:gd name="connsiteX12" fmla="*/ 116958 w 148856"/>
                  <a:gd name="connsiteY12" fmla="*/ 10632 h 988828"/>
                  <a:gd name="connsiteX13" fmla="*/ 116958 w 148856"/>
                  <a:gd name="connsiteY13" fmla="*/ 0 h 98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856" h="988828">
                    <a:moveTo>
                      <a:pt x="0" y="988828"/>
                    </a:moveTo>
                    <a:cubicBezTo>
                      <a:pt x="7088" y="978195"/>
                      <a:pt x="16231" y="968676"/>
                      <a:pt x="21265" y="956930"/>
                    </a:cubicBezTo>
                    <a:cubicBezTo>
                      <a:pt x="27021" y="943499"/>
                      <a:pt x="27699" y="928397"/>
                      <a:pt x="31898" y="914400"/>
                    </a:cubicBezTo>
                    <a:cubicBezTo>
                      <a:pt x="38339" y="892930"/>
                      <a:pt x="46075" y="871869"/>
                      <a:pt x="53163" y="850604"/>
                    </a:cubicBezTo>
                    <a:lnTo>
                      <a:pt x="63795" y="818707"/>
                    </a:lnTo>
                    <a:cubicBezTo>
                      <a:pt x="69144" y="765217"/>
                      <a:pt x="73068" y="702553"/>
                      <a:pt x="85061" y="648586"/>
                    </a:cubicBezTo>
                    <a:cubicBezTo>
                      <a:pt x="87492" y="637645"/>
                      <a:pt x="92149" y="627321"/>
                      <a:pt x="95693" y="616688"/>
                    </a:cubicBezTo>
                    <a:cubicBezTo>
                      <a:pt x="99237" y="591879"/>
                      <a:pt x="100691" y="566679"/>
                      <a:pt x="106326" y="542260"/>
                    </a:cubicBezTo>
                    <a:cubicBezTo>
                      <a:pt x="111366" y="520419"/>
                      <a:pt x="127591" y="478465"/>
                      <a:pt x="127591" y="478465"/>
                    </a:cubicBezTo>
                    <a:cubicBezTo>
                      <a:pt x="131135" y="453656"/>
                      <a:pt x="133740" y="428694"/>
                      <a:pt x="138223" y="404037"/>
                    </a:cubicBezTo>
                    <a:cubicBezTo>
                      <a:pt x="140837" y="389660"/>
                      <a:pt x="148856" y="376120"/>
                      <a:pt x="148856" y="361507"/>
                    </a:cubicBezTo>
                    <a:cubicBezTo>
                      <a:pt x="148856" y="255122"/>
                      <a:pt x="147855" y="148478"/>
                      <a:pt x="138223" y="42530"/>
                    </a:cubicBezTo>
                    <a:cubicBezTo>
                      <a:pt x="137066" y="29804"/>
                      <a:pt x="122673" y="22062"/>
                      <a:pt x="116958" y="10632"/>
                    </a:cubicBezTo>
                    <a:cubicBezTo>
                      <a:pt x="115373" y="7462"/>
                      <a:pt x="116958" y="3544"/>
                      <a:pt x="116958" y="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1180214" y="861237"/>
                <a:ext cx="226627" cy="1063256"/>
              </a:xfrm>
              <a:custGeom>
                <a:avLst/>
                <a:gdLst>
                  <a:gd name="connsiteX0" fmla="*/ 202019 w 226627"/>
                  <a:gd name="connsiteY0" fmla="*/ 1063256 h 1063256"/>
                  <a:gd name="connsiteX1" fmla="*/ 223284 w 226627"/>
                  <a:gd name="connsiteY1" fmla="*/ 1031358 h 1063256"/>
                  <a:gd name="connsiteX2" fmla="*/ 212651 w 226627"/>
                  <a:gd name="connsiteY2" fmla="*/ 499730 h 1063256"/>
                  <a:gd name="connsiteX3" fmla="*/ 202019 w 226627"/>
                  <a:gd name="connsiteY3" fmla="*/ 425303 h 1063256"/>
                  <a:gd name="connsiteX4" fmla="*/ 180753 w 226627"/>
                  <a:gd name="connsiteY4" fmla="*/ 361507 h 1063256"/>
                  <a:gd name="connsiteX5" fmla="*/ 138223 w 226627"/>
                  <a:gd name="connsiteY5" fmla="*/ 244549 h 1063256"/>
                  <a:gd name="connsiteX6" fmla="*/ 106326 w 226627"/>
                  <a:gd name="connsiteY6" fmla="*/ 138223 h 1063256"/>
                  <a:gd name="connsiteX7" fmla="*/ 85060 w 226627"/>
                  <a:gd name="connsiteY7" fmla="*/ 116958 h 1063256"/>
                  <a:gd name="connsiteX8" fmla="*/ 74428 w 226627"/>
                  <a:gd name="connsiteY8" fmla="*/ 85061 h 1063256"/>
                  <a:gd name="connsiteX9" fmla="*/ 21265 w 226627"/>
                  <a:gd name="connsiteY9" fmla="*/ 21265 h 1063256"/>
                  <a:gd name="connsiteX10" fmla="*/ 0 w 226627"/>
                  <a:gd name="connsiteY10" fmla="*/ 0 h 106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627" h="1063256">
                    <a:moveTo>
                      <a:pt x="202019" y="1063256"/>
                    </a:moveTo>
                    <a:cubicBezTo>
                      <a:pt x="209107" y="1052623"/>
                      <a:pt x="223043" y="1044135"/>
                      <a:pt x="223284" y="1031358"/>
                    </a:cubicBezTo>
                    <a:cubicBezTo>
                      <a:pt x="226627" y="854145"/>
                      <a:pt x="218866" y="676866"/>
                      <a:pt x="212651" y="499730"/>
                    </a:cubicBezTo>
                    <a:cubicBezTo>
                      <a:pt x="211772" y="474685"/>
                      <a:pt x="207654" y="449722"/>
                      <a:pt x="202019" y="425303"/>
                    </a:cubicBezTo>
                    <a:cubicBezTo>
                      <a:pt x="196979" y="403461"/>
                      <a:pt x="187842" y="382772"/>
                      <a:pt x="180753" y="361507"/>
                    </a:cubicBezTo>
                    <a:cubicBezTo>
                      <a:pt x="140143" y="239681"/>
                      <a:pt x="182803" y="311420"/>
                      <a:pt x="138223" y="244549"/>
                    </a:cubicBezTo>
                    <a:cubicBezTo>
                      <a:pt x="122155" y="180273"/>
                      <a:pt x="132212" y="215882"/>
                      <a:pt x="106326" y="138223"/>
                    </a:cubicBezTo>
                    <a:cubicBezTo>
                      <a:pt x="103156" y="128713"/>
                      <a:pt x="92149" y="124046"/>
                      <a:pt x="85060" y="116958"/>
                    </a:cubicBezTo>
                    <a:cubicBezTo>
                      <a:pt x="81516" y="106326"/>
                      <a:pt x="79440" y="95085"/>
                      <a:pt x="74428" y="85061"/>
                    </a:cubicBezTo>
                    <a:cubicBezTo>
                      <a:pt x="59625" y="55454"/>
                      <a:pt x="44781" y="44781"/>
                      <a:pt x="21265" y="21265"/>
                    </a:cubicBezTo>
                    <a:lnTo>
                      <a:pt x="0" y="0"/>
                    </a:ln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1158949" y="1135718"/>
                <a:ext cx="282779" cy="788775"/>
              </a:xfrm>
              <a:custGeom>
                <a:avLst/>
                <a:gdLst>
                  <a:gd name="connsiteX0" fmla="*/ 233916 w 282779"/>
                  <a:gd name="connsiteY0" fmla="*/ 788775 h 788775"/>
                  <a:gd name="connsiteX1" fmla="*/ 265814 w 282779"/>
                  <a:gd name="connsiteY1" fmla="*/ 661184 h 788775"/>
                  <a:gd name="connsiteX2" fmla="*/ 233916 w 282779"/>
                  <a:gd name="connsiteY2" fmla="*/ 310310 h 788775"/>
                  <a:gd name="connsiteX3" fmla="*/ 212651 w 282779"/>
                  <a:gd name="connsiteY3" fmla="*/ 246515 h 788775"/>
                  <a:gd name="connsiteX4" fmla="*/ 191386 w 282779"/>
                  <a:gd name="connsiteY4" fmla="*/ 225249 h 788775"/>
                  <a:gd name="connsiteX5" fmla="*/ 159488 w 282779"/>
                  <a:gd name="connsiteY5" fmla="*/ 161454 h 788775"/>
                  <a:gd name="connsiteX6" fmla="*/ 127591 w 282779"/>
                  <a:gd name="connsiteY6" fmla="*/ 97659 h 788775"/>
                  <a:gd name="connsiteX7" fmla="*/ 95693 w 282779"/>
                  <a:gd name="connsiteY7" fmla="*/ 76394 h 788775"/>
                  <a:gd name="connsiteX8" fmla="*/ 74428 w 282779"/>
                  <a:gd name="connsiteY8" fmla="*/ 44496 h 788775"/>
                  <a:gd name="connsiteX9" fmla="*/ 0 w 282779"/>
                  <a:gd name="connsiteY9" fmla="*/ 1966 h 78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779" h="788775">
                    <a:moveTo>
                      <a:pt x="233916" y="788775"/>
                    </a:moveTo>
                    <a:cubicBezTo>
                      <a:pt x="268188" y="737367"/>
                      <a:pt x="265814" y="751511"/>
                      <a:pt x="265814" y="661184"/>
                    </a:cubicBezTo>
                    <a:cubicBezTo>
                      <a:pt x="265814" y="386080"/>
                      <a:pt x="282779" y="456903"/>
                      <a:pt x="233916" y="310310"/>
                    </a:cubicBezTo>
                    <a:lnTo>
                      <a:pt x="212651" y="246515"/>
                    </a:lnTo>
                    <a:lnTo>
                      <a:pt x="191386" y="225249"/>
                    </a:lnTo>
                    <a:cubicBezTo>
                      <a:pt x="164656" y="145065"/>
                      <a:pt x="200715" y="243911"/>
                      <a:pt x="159488" y="161454"/>
                    </a:cubicBezTo>
                    <a:cubicBezTo>
                      <a:pt x="142193" y="126862"/>
                      <a:pt x="158063" y="128131"/>
                      <a:pt x="127591" y="97659"/>
                    </a:cubicBezTo>
                    <a:cubicBezTo>
                      <a:pt x="118555" y="88623"/>
                      <a:pt x="106326" y="83482"/>
                      <a:pt x="95693" y="76394"/>
                    </a:cubicBezTo>
                    <a:cubicBezTo>
                      <a:pt x="88605" y="65761"/>
                      <a:pt x="84045" y="52911"/>
                      <a:pt x="74428" y="44496"/>
                    </a:cubicBezTo>
                    <a:cubicBezTo>
                      <a:pt x="23575" y="0"/>
                      <a:pt x="33986" y="1966"/>
                      <a:pt x="0" y="1966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1233377" y="1474977"/>
                <a:ext cx="180753" cy="492046"/>
              </a:xfrm>
              <a:custGeom>
                <a:avLst/>
                <a:gdLst>
                  <a:gd name="connsiteX0" fmla="*/ 170121 w 180753"/>
                  <a:gd name="connsiteY0" fmla="*/ 492046 h 492046"/>
                  <a:gd name="connsiteX1" fmla="*/ 180753 w 180753"/>
                  <a:gd name="connsiteY1" fmla="*/ 460149 h 492046"/>
                  <a:gd name="connsiteX2" fmla="*/ 159488 w 180753"/>
                  <a:gd name="connsiteY2" fmla="*/ 226232 h 492046"/>
                  <a:gd name="connsiteX3" fmla="*/ 138223 w 180753"/>
                  <a:gd name="connsiteY3" fmla="*/ 162437 h 492046"/>
                  <a:gd name="connsiteX4" fmla="*/ 116958 w 180753"/>
                  <a:gd name="connsiteY4" fmla="*/ 130539 h 492046"/>
                  <a:gd name="connsiteX5" fmla="*/ 85060 w 180753"/>
                  <a:gd name="connsiteY5" fmla="*/ 77376 h 492046"/>
                  <a:gd name="connsiteX6" fmla="*/ 63795 w 180753"/>
                  <a:gd name="connsiteY6" fmla="*/ 45479 h 492046"/>
                  <a:gd name="connsiteX7" fmla="*/ 31897 w 180753"/>
                  <a:gd name="connsiteY7" fmla="*/ 34846 h 492046"/>
                  <a:gd name="connsiteX8" fmla="*/ 0 w 180753"/>
                  <a:gd name="connsiteY8" fmla="*/ 2949 h 49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3" h="492046">
                    <a:moveTo>
                      <a:pt x="170121" y="492046"/>
                    </a:moveTo>
                    <a:cubicBezTo>
                      <a:pt x="173665" y="481414"/>
                      <a:pt x="180753" y="471356"/>
                      <a:pt x="180753" y="460149"/>
                    </a:cubicBezTo>
                    <a:cubicBezTo>
                      <a:pt x="180753" y="404276"/>
                      <a:pt x="178457" y="295784"/>
                      <a:pt x="159488" y="226232"/>
                    </a:cubicBezTo>
                    <a:cubicBezTo>
                      <a:pt x="153590" y="204607"/>
                      <a:pt x="150657" y="181088"/>
                      <a:pt x="138223" y="162437"/>
                    </a:cubicBezTo>
                    <a:cubicBezTo>
                      <a:pt x="131135" y="151804"/>
                      <a:pt x="122673" y="141969"/>
                      <a:pt x="116958" y="130539"/>
                    </a:cubicBezTo>
                    <a:cubicBezTo>
                      <a:pt x="73875" y="44375"/>
                      <a:pt x="140439" y="146601"/>
                      <a:pt x="85060" y="77376"/>
                    </a:cubicBezTo>
                    <a:cubicBezTo>
                      <a:pt x="77077" y="67398"/>
                      <a:pt x="73773" y="53462"/>
                      <a:pt x="63795" y="45479"/>
                    </a:cubicBezTo>
                    <a:cubicBezTo>
                      <a:pt x="55043" y="38478"/>
                      <a:pt x="42530" y="38390"/>
                      <a:pt x="31897" y="34846"/>
                    </a:cubicBezTo>
                    <a:cubicBezTo>
                      <a:pt x="8666" y="0"/>
                      <a:pt x="23411" y="2949"/>
                      <a:pt x="0" y="2949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41"/>
            <p:cNvGrpSpPr/>
            <p:nvPr/>
          </p:nvGrpSpPr>
          <p:grpSpPr>
            <a:xfrm>
              <a:off x="1295400" y="880732"/>
              <a:ext cx="680484" cy="1105786"/>
              <a:chOff x="1158949" y="861237"/>
              <a:chExt cx="680484" cy="1105786"/>
            </a:xfrm>
          </p:grpSpPr>
          <p:sp>
            <p:nvSpPr>
              <p:cNvPr id="113" name="Freeform 112"/>
              <p:cNvSpPr/>
              <p:nvPr/>
            </p:nvSpPr>
            <p:spPr>
              <a:xfrm>
                <a:off x="1403498" y="1253782"/>
                <a:ext cx="435935" cy="702609"/>
              </a:xfrm>
              <a:custGeom>
                <a:avLst/>
                <a:gdLst>
                  <a:gd name="connsiteX0" fmla="*/ 0 w 435935"/>
                  <a:gd name="connsiteY0" fmla="*/ 702609 h 702609"/>
                  <a:gd name="connsiteX1" fmla="*/ 21265 w 435935"/>
                  <a:gd name="connsiteY1" fmla="*/ 628181 h 702609"/>
                  <a:gd name="connsiteX2" fmla="*/ 42530 w 435935"/>
                  <a:gd name="connsiteY2" fmla="*/ 521855 h 702609"/>
                  <a:gd name="connsiteX3" fmla="*/ 53162 w 435935"/>
                  <a:gd name="connsiteY3" fmla="*/ 489958 h 702609"/>
                  <a:gd name="connsiteX4" fmla="*/ 63795 w 435935"/>
                  <a:gd name="connsiteY4" fmla="*/ 436795 h 702609"/>
                  <a:gd name="connsiteX5" fmla="*/ 85060 w 435935"/>
                  <a:gd name="connsiteY5" fmla="*/ 372999 h 702609"/>
                  <a:gd name="connsiteX6" fmla="*/ 106325 w 435935"/>
                  <a:gd name="connsiteY6" fmla="*/ 309204 h 702609"/>
                  <a:gd name="connsiteX7" fmla="*/ 159488 w 435935"/>
                  <a:gd name="connsiteY7" fmla="*/ 245409 h 702609"/>
                  <a:gd name="connsiteX8" fmla="*/ 202018 w 435935"/>
                  <a:gd name="connsiteY8" fmla="*/ 181613 h 702609"/>
                  <a:gd name="connsiteX9" fmla="*/ 223283 w 435935"/>
                  <a:gd name="connsiteY9" fmla="*/ 139083 h 702609"/>
                  <a:gd name="connsiteX10" fmla="*/ 244549 w 435935"/>
                  <a:gd name="connsiteY10" fmla="*/ 117818 h 702609"/>
                  <a:gd name="connsiteX11" fmla="*/ 287079 w 435935"/>
                  <a:gd name="connsiteY11" fmla="*/ 54023 h 702609"/>
                  <a:gd name="connsiteX12" fmla="*/ 350874 w 435935"/>
                  <a:gd name="connsiteY12" fmla="*/ 32758 h 702609"/>
                  <a:gd name="connsiteX13" fmla="*/ 382772 w 435935"/>
                  <a:gd name="connsiteY13" fmla="*/ 11492 h 702609"/>
                  <a:gd name="connsiteX14" fmla="*/ 435935 w 435935"/>
                  <a:gd name="connsiteY14" fmla="*/ 860 h 70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5935" h="702609">
                    <a:moveTo>
                      <a:pt x="0" y="702609"/>
                    </a:moveTo>
                    <a:cubicBezTo>
                      <a:pt x="11155" y="669141"/>
                      <a:pt x="13256" y="665556"/>
                      <a:pt x="21265" y="628181"/>
                    </a:cubicBezTo>
                    <a:cubicBezTo>
                      <a:pt x="28838" y="592839"/>
                      <a:pt x="31101" y="556144"/>
                      <a:pt x="42530" y="521855"/>
                    </a:cubicBezTo>
                    <a:cubicBezTo>
                      <a:pt x="46074" y="511223"/>
                      <a:pt x="50444" y="500831"/>
                      <a:pt x="53162" y="489958"/>
                    </a:cubicBezTo>
                    <a:cubicBezTo>
                      <a:pt x="57545" y="472426"/>
                      <a:pt x="59040" y="454230"/>
                      <a:pt x="63795" y="436795"/>
                    </a:cubicBezTo>
                    <a:cubicBezTo>
                      <a:pt x="69693" y="415169"/>
                      <a:pt x="77971" y="394264"/>
                      <a:pt x="85060" y="372999"/>
                    </a:cubicBezTo>
                    <a:lnTo>
                      <a:pt x="106325" y="309204"/>
                    </a:lnTo>
                    <a:cubicBezTo>
                      <a:pt x="113726" y="286998"/>
                      <a:pt x="144681" y="260215"/>
                      <a:pt x="159488" y="245409"/>
                    </a:cubicBezTo>
                    <a:cubicBezTo>
                      <a:pt x="182297" y="176984"/>
                      <a:pt x="152240" y="251303"/>
                      <a:pt x="202018" y="181613"/>
                    </a:cubicBezTo>
                    <a:cubicBezTo>
                      <a:pt x="211231" y="168715"/>
                      <a:pt x="214491" y="152271"/>
                      <a:pt x="223283" y="139083"/>
                    </a:cubicBezTo>
                    <a:cubicBezTo>
                      <a:pt x="228844" y="130742"/>
                      <a:pt x="238534" y="125838"/>
                      <a:pt x="244549" y="117818"/>
                    </a:cubicBezTo>
                    <a:cubicBezTo>
                      <a:pt x="259884" y="97372"/>
                      <a:pt x="272902" y="75288"/>
                      <a:pt x="287079" y="54023"/>
                    </a:cubicBezTo>
                    <a:cubicBezTo>
                      <a:pt x="299513" y="35372"/>
                      <a:pt x="350874" y="32758"/>
                      <a:pt x="350874" y="32758"/>
                    </a:cubicBezTo>
                    <a:cubicBezTo>
                      <a:pt x="361507" y="25669"/>
                      <a:pt x="371026" y="16526"/>
                      <a:pt x="382772" y="11492"/>
                    </a:cubicBezTo>
                    <a:cubicBezTo>
                      <a:pt x="409585" y="0"/>
                      <a:pt x="415335" y="860"/>
                      <a:pt x="435935" y="86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1392865" y="946298"/>
                <a:ext cx="148856" cy="988828"/>
              </a:xfrm>
              <a:custGeom>
                <a:avLst/>
                <a:gdLst>
                  <a:gd name="connsiteX0" fmla="*/ 0 w 148856"/>
                  <a:gd name="connsiteY0" fmla="*/ 988828 h 988828"/>
                  <a:gd name="connsiteX1" fmla="*/ 21265 w 148856"/>
                  <a:gd name="connsiteY1" fmla="*/ 956930 h 988828"/>
                  <a:gd name="connsiteX2" fmla="*/ 31898 w 148856"/>
                  <a:gd name="connsiteY2" fmla="*/ 914400 h 988828"/>
                  <a:gd name="connsiteX3" fmla="*/ 53163 w 148856"/>
                  <a:gd name="connsiteY3" fmla="*/ 850604 h 988828"/>
                  <a:gd name="connsiteX4" fmla="*/ 63795 w 148856"/>
                  <a:gd name="connsiteY4" fmla="*/ 818707 h 988828"/>
                  <a:gd name="connsiteX5" fmla="*/ 85061 w 148856"/>
                  <a:gd name="connsiteY5" fmla="*/ 648586 h 988828"/>
                  <a:gd name="connsiteX6" fmla="*/ 95693 w 148856"/>
                  <a:gd name="connsiteY6" fmla="*/ 616688 h 988828"/>
                  <a:gd name="connsiteX7" fmla="*/ 106326 w 148856"/>
                  <a:gd name="connsiteY7" fmla="*/ 542260 h 988828"/>
                  <a:gd name="connsiteX8" fmla="*/ 127591 w 148856"/>
                  <a:gd name="connsiteY8" fmla="*/ 478465 h 988828"/>
                  <a:gd name="connsiteX9" fmla="*/ 138223 w 148856"/>
                  <a:gd name="connsiteY9" fmla="*/ 404037 h 988828"/>
                  <a:gd name="connsiteX10" fmla="*/ 148856 w 148856"/>
                  <a:gd name="connsiteY10" fmla="*/ 361507 h 988828"/>
                  <a:gd name="connsiteX11" fmla="*/ 138223 w 148856"/>
                  <a:gd name="connsiteY11" fmla="*/ 42530 h 988828"/>
                  <a:gd name="connsiteX12" fmla="*/ 116958 w 148856"/>
                  <a:gd name="connsiteY12" fmla="*/ 10632 h 988828"/>
                  <a:gd name="connsiteX13" fmla="*/ 116958 w 148856"/>
                  <a:gd name="connsiteY13" fmla="*/ 0 h 98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856" h="988828">
                    <a:moveTo>
                      <a:pt x="0" y="988828"/>
                    </a:moveTo>
                    <a:cubicBezTo>
                      <a:pt x="7088" y="978195"/>
                      <a:pt x="16231" y="968676"/>
                      <a:pt x="21265" y="956930"/>
                    </a:cubicBezTo>
                    <a:cubicBezTo>
                      <a:pt x="27021" y="943499"/>
                      <a:pt x="27699" y="928397"/>
                      <a:pt x="31898" y="914400"/>
                    </a:cubicBezTo>
                    <a:cubicBezTo>
                      <a:pt x="38339" y="892930"/>
                      <a:pt x="46075" y="871869"/>
                      <a:pt x="53163" y="850604"/>
                    </a:cubicBezTo>
                    <a:lnTo>
                      <a:pt x="63795" y="818707"/>
                    </a:lnTo>
                    <a:cubicBezTo>
                      <a:pt x="69144" y="765217"/>
                      <a:pt x="73068" y="702553"/>
                      <a:pt x="85061" y="648586"/>
                    </a:cubicBezTo>
                    <a:cubicBezTo>
                      <a:pt x="87492" y="637645"/>
                      <a:pt x="92149" y="627321"/>
                      <a:pt x="95693" y="616688"/>
                    </a:cubicBezTo>
                    <a:cubicBezTo>
                      <a:pt x="99237" y="591879"/>
                      <a:pt x="100691" y="566679"/>
                      <a:pt x="106326" y="542260"/>
                    </a:cubicBezTo>
                    <a:cubicBezTo>
                      <a:pt x="111366" y="520419"/>
                      <a:pt x="127591" y="478465"/>
                      <a:pt x="127591" y="478465"/>
                    </a:cubicBezTo>
                    <a:cubicBezTo>
                      <a:pt x="131135" y="453656"/>
                      <a:pt x="133740" y="428694"/>
                      <a:pt x="138223" y="404037"/>
                    </a:cubicBezTo>
                    <a:cubicBezTo>
                      <a:pt x="140837" y="389660"/>
                      <a:pt x="148856" y="376120"/>
                      <a:pt x="148856" y="361507"/>
                    </a:cubicBezTo>
                    <a:cubicBezTo>
                      <a:pt x="148856" y="255122"/>
                      <a:pt x="147855" y="148478"/>
                      <a:pt x="138223" y="42530"/>
                    </a:cubicBezTo>
                    <a:cubicBezTo>
                      <a:pt x="137066" y="29804"/>
                      <a:pt x="122673" y="22062"/>
                      <a:pt x="116958" y="10632"/>
                    </a:cubicBezTo>
                    <a:cubicBezTo>
                      <a:pt x="115373" y="7462"/>
                      <a:pt x="116958" y="3544"/>
                      <a:pt x="116958" y="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1180214" y="861237"/>
                <a:ext cx="226627" cy="1063256"/>
              </a:xfrm>
              <a:custGeom>
                <a:avLst/>
                <a:gdLst>
                  <a:gd name="connsiteX0" fmla="*/ 202019 w 226627"/>
                  <a:gd name="connsiteY0" fmla="*/ 1063256 h 1063256"/>
                  <a:gd name="connsiteX1" fmla="*/ 223284 w 226627"/>
                  <a:gd name="connsiteY1" fmla="*/ 1031358 h 1063256"/>
                  <a:gd name="connsiteX2" fmla="*/ 212651 w 226627"/>
                  <a:gd name="connsiteY2" fmla="*/ 499730 h 1063256"/>
                  <a:gd name="connsiteX3" fmla="*/ 202019 w 226627"/>
                  <a:gd name="connsiteY3" fmla="*/ 425303 h 1063256"/>
                  <a:gd name="connsiteX4" fmla="*/ 180753 w 226627"/>
                  <a:gd name="connsiteY4" fmla="*/ 361507 h 1063256"/>
                  <a:gd name="connsiteX5" fmla="*/ 138223 w 226627"/>
                  <a:gd name="connsiteY5" fmla="*/ 244549 h 1063256"/>
                  <a:gd name="connsiteX6" fmla="*/ 106326 w 226627"/>
                  <a:gd name="connsiteY6" fmla="*/ 138223 h 1063256"/>
                  <a:gd name="connsiteX7" fmla="*/ 85060 w 226627"/>
                  <a:gd name="connsiteY7" fmla="*/ 116958 h 1063256"/>
                  <a:gd name="connsiteX8" fmla="*/ 74428 w 226627"/>
                  <a:gd name="connsiteY8" fmla="*/ 85061 h 1063256"/>
                  <a:gd name="connsiteX9" fmla="*/ 21265 w 226627"/>
                  <a:gd name="connsiteY9" fmla="*/ 21265 h 1063256"/>
                  <a:gd name="connsiteX10" fmla="*/ 0 w 226627"/>
                  <a:gd name="connsiteY10" fmla="*/ 0 h 106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627" h="1063256">
                    <a:moveTo>
                      <a:pt x="202019" y="1063256"/>
                    </a:moveTo>
                    <a:cubicBezTo>
                      <a:pt x="209107" y="1052623"/>
                      <a:pt x="223043" y="1044135"/>
                      <a:pt x="223284" y="1031358"/>
                    </a:cubicBezTo>
                    <a:cubicBezTo>
                      <a:pt x="226627" y="854145"/>
                      <a:pt x="218866" y="676866"/>
                      <a:pt x="212651" y="499730"/>
                    </a:cubicBezTo>
                    <a:cubicBezTo>
                      <a:pt x="211772" y="474685"/>
                      <a:pt x="207654" y="449722"/>
                      <a:pt x="202019" y="425303"/>
                    </a:cubicBezTo>
                    <a:cubicBezTo>
                      <a:pt x="196979" y="403461"/>
                      <a:pt x="187842" y="382772"/>
                      <a:pt x="180753" y="361507"/>
                    </a:cubicBezTo>
                    <a:cubicBezTo>
                      <a:pt x="140143" y="239681"/>
                      <a:pt x="182803" y="311420"/>
                      <a:pt x="138223" y="244549"/>
                    </a:cubicBezTo>
                    <a:cubicBezTo>
                      <a:pt x="122155" y="180273"/>
                      <a:pt x="132212" y="215882"/>
                      <a:pt x="106326" y="138223"/>
                    </a:cubicBezTo>
                    <a:cubicBezTo>
                      <a:pt x="103156" y="128713"/>
                      <a:pt x="92149" y="124046"/>
                      <a:pt x="85060" y="116958"/>
                    </a:cubicBezTo>
                    <a:cubicBezTo>
                      <a:pt x="81516" y="106326"/>
                      <a:pt x="79440" y="95085"/>
                      <a:pt x="74428" y="85061"/>
                    </a:cubicBezTo>
                    <a:cubicBezTo>
                      <a:pt x="59625" y="55454"/>
                      <a:pt x="44781" y="44781"/>
                      <a:pt x="21265" y="21265"/>
                    </a:cubicBezTo>
                    <a:lnTo>
                      <a:pt x="0" y="0"/>
                    </a:ln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1158949" y="1135718"/>
                <a:ext cx="282779" cy="788775"/>
              </a:xfrm>
              <a:custGeom>
                <a:avLst/>
                <a:gdLst>
                  <a:gd name="connsiteX0" fmla="*/ 233916 w 282779"/>
                  <a:gd name="connsiteY0" fmla="*/ 788775 h 788775"/>
                  <a:gd name="connsiteX1" fmla="*/ 265814 w 282779"/>
                  <a:gd name="connsiteY1" fmla="*/ 661184 h 788775"/>
                  <a:gd name="connsiteX2" fmla="*/ 233916 w 282779"/>
                  <a:gd name="connsiteY2" fmla="*/ 310310 h 788775"/>
                  <a:gd name="connsiteX3" fmla="*/ 212651 w 282779"/>
                  <a:gd name="connsiteY3" fmla="*/ 246515 h 788775"/>
                  <a:gd name="connsiteX4" fmla="*/ 191386 w 282779"/>
                  <a:gd name="connsiteY4" fmla="*/ 225249 h 788775"/>
                  <a:gd name="connsiteX5" fmla="*/ 159488 w 282779"/>
                  <a:gd name="connsiteY5" fmla="*/ 161454 h 788775"/>
                  <a:gd name="connsiteX6" fmla="*/ 127591 w 282779"/>
                  <a:gd name="connsiteY6" fmla="*/ 97659 h 788775"/>
                  <a:gd name="connsiteX7" fmla="*/ 95693 w 282779"/>
                  <a:gd name="connsiteY7" fmla="*/ 76394 h 788775"/>
                  <a:gd name="connsiteX8" fmla="*/ 74428 w 282779"/>
                  <a:gd name="connsiteY8" fmla="*/ 44496 h 788775"/>
                  <a:gd name="connsiteX9" fmla="*/ 0 w 282779"/>
                  <a:gd name="connsiteY9" fmla="*/ 1966 h 78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779" h="788775">
                    <a:moveTo>
                      <a:pt x="233916" y="788775"/>
                    </a:moveTo>
                    <a:cubicBezTo>
                      <a:pt x="268188" y="737367"/>
                      <a:pt x="265814" y="751511"/>
                      <a:pt x="265814" y="661184"/>
                    </a:cubicBezTo>
                    <a:cubicBezTo>
                      <a:pt x="265814" y="386080"/>
                      <a:pt x="282779" y="456903"/>
                      <a:pt x="233916" y="310310"/>
                    </a:cubicBezTo>
                    <a:lnTo>
                      <a:pt x="212651" y="246515"/>
                    </a:lnTo>
                    <a:lnTo>
                      <a:pt x="191386" y="225249"/>
                    </a:lnTo>
                    <a:cubicBezTo>
                      <a:pt x="164656" y="145065"/>
                      <a:pt x="200715" y="243911"/>
                      <a:pt x="159488" y="161454"/>
                    </a:cubicBezTo>
                    <a:cubicBezTo>
                      <a:pt x="142193" y="126862"/>
                      <a:pt x="158063" y="128131"/>
                      <a:pt x="127591" y="97659"/>
                    </a:cubicBezTo>
                    <a:cubicBezTo>
                      <a:pt x="118555" y="88623"/>
                      <a:pt x="106326" y="83482"/>
                      <a:pt x="95693" y="76394"/>
                    </a:cubicBezTo>
                    <a:cubicBezTo>
                      <a:pt x="88605" y="65761"/>
                      <a:pt x="84045" y="52911"/>
                      <a:pt x="74428" y="44496"/>
                    </a:cubicBezTo>
                    <a:cubicBezTo>
                      <a:pt x="23575" y="0"/>
                      <a:pt x="33986" y="1966"/>
                      <a:pt x="0" y="1966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1233377" y="1474977"/>
                <a:ext cx="180753" cy="492046"/>
              </a:xfrm>
              <a:custGeom>
                <a:avLst/>
                <a:gdLst>
                  <a:gd name="connsiteX0" fmla="*/ 170121 w 180753"/>
                  <a:gd name="connsiteY0" fmla="*/ 492046 h 492046"/>
                  <a:gd name="connsiteX1" fmla="*/ 180753 w 180753"/>
                  <a:gd name="connsiteY1" fmla="*/ 460149 h 492046"/>
                  <a:gd name="connsiteX2" fmla="*/ 159488 w 180753"/>
                  <a:gd name="connsiteY2" fmla="*/ 226232 h 492046"/>
                  <a:gd name="connsiteX3" fmla="*/ 138223 w 180753"/>
                  <a:gd name="connsiteY3" fmla="*/ 162437 h 492046"/>
                  <a:gd name="connsiteX4" fmla="*/ 116958 w 180753"/>
                  <a:gd name="connsiteY4" fmla="*/ 130539 h 492046"/>
                  <a:gd name="connsiteX5" fmla="*/ 85060 w 180753"/>
                  <a:gd name="connsiteY5" fmla="*/ 77376 h 492046"/>
                  <a:gd name="connsiteX6" fmla="*/ 63795 w 180753"/>
                  <a:gd name="connsiteY6" fmla="*/ 45479 h 492046"/>
                  <a:gd name="connsiteX7" fmla="*/ 31897 w 180753"/>
                  <a:gd name="connsiteY7" fmla="*/ 34846 h 492046"/>
                  <a:gd name="connsiteX8" fmla="*/ 0 w 180753"/>
                  <a:gd name="connsiteY8" fmla="*/ 2949 h 49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3" h="492046">
                    <a:moveTo>
                      <a:pt x="170121" y="492046"/>
                    </a:moveTo>
                    <a:cubicBezTo>
                      <a:pt x="173665" y="481414"/>
                      <a:pt x="180753" y="471356"/>
                      <a:pt x="180753" y="460149"/>
                    </a:cubicBezTo>
                    <a:cubicBezTo>
                      <a:pt x="180753" y="404276"/>
                      <a:pt x="178457" y="295784"/>
                      <a:pt x="159488" y="226232"/>
                    </a:cubicBezTo>
                    <a:cubicBezTo>
                      <a:pt x="153590" y="204607"/>
                      <a:pt x="150657" y="181088"/>
                      <a:pt x="138223" y="162437"/>
                    </a:cubicBezTo>
                    <a:cubicBezTo>
                      <a:pt x="131135" y="151804"/>
                      <a:pt x="122673" y="141969"/>
                      <a:pt x="116958" y="130539"/>
                    </a:cubicBezTo>
                    <a:cubicBezTo>
                      <a:pt x="73875" y="44375"/>
                      <a:pt x="140439" y="146601"/>
                      <a:pt x="85060" y="77376"/>
                    </a:cubicBezTo>
                    <a:cubicBezTo>
                      <a:pt x="77077" y="67398"/>
                      <a:pt x="73773" y="53462"/>
                      <a:pt x="63795" y="45479"/>
                    </a:cubicBezTo>
                    <a:cubicBezTo>
                      <a:pt x="55043" y="38478"/>
                      <a:pt x="42530" y="38390"/>
                      <a:pt x="31897" y="34846"/>
                    </a:cubicBezTo>
                    <a:cubicBezTo>
                      <a:pt x="8666" y="0"/>
                      <a:pt x="23411" y="2949"/>
                      <a:pt x="0" y="2949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59"/>
            <p:cNvGrpSpPr/>
            <p:nvPr/>
          </p:nvGrpSpPr>
          <p:grpSpPr>
            <a:xfrm>
              <a:off x="1812850" y="871870"/>
              <a:ext cx="680484" cy="1105786"/>
              <a:chOff x="1158949" y="861237"/>
              <a:chExt cx="680484" cy="1105786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1403498" y="1253782"/>
                <a:ext cx="435935" cy="702609"/>
              </a:xfrm>
              <a:custGeom>
                <a:avLst/>
                <a:gdLst>
                  <a:gd name="connsiteX0" fmla="*/ 0 w 435935"/>
                  <a:gd name="connsiteY0" fmla="*/ 702609 h 702609"/>
                  <a:gd name="connsiteX1" fmla="*/ 21265 w 435935"/>
                  <a:gd name="connsiteY1" fmla="*/ 628181 h 702609"/>
                  <a:gd name="connsiteX2" fmla="*/ 42530 w 435935"/>
                  <a:gd name="connsiteY2" fmla="*/ 521855 h 702609"/>
                  <a:gd name="connsiteX3" fmla="*/ 53162 w 435935"/>
                  <a:gd name="connsiteY3" fmla="*/ 489958 h 702609"/>
                  <a:gd name="connsiteX4" fmla="*/ 63795 w 435935"/>
                  <a:gd name="connsiteY4" fmla="*/ 436795 h 702609"/>
                  <a:gd name="connsiteX5" fmla="*/ 85060 w 435935"/>
                  <a:gd name="connsiteY5" fmla="*/ 372999 h 702609"/>
                  <a:gd name="connsiteX6" fmla="*/ 106325 w 435935"/>
                  <a:gd name="connsiteY6" fmla="*/ 309204 h 702609"/>
                  <a:gd name="connsiteX7" fmla="*/ 159488 w 435935"/>
                  <a:gd name="connsiteY7" fmla="*/ 245409 h 702609"/>
                  <a:gd name="connsiteX8" fmla="*/ 202018 w 435935"/>
                  <a:gd name="connsiteY8" fmla="*/ 181613 h 702609"/>
                  <a:gd name="connsiteX9" fmla="*/ 223283 w 435935"/>
                  <a:gd name="connsiteY9" fmla="*/ 139083 h 702609"/>
                  <a:gd name="connsiteX10" fmla="*/ 244549 w 435935"/>
                  <a:gd name="connsiteY10" fmla="*/ 117818 h 702609"/>
                  <a:gd name="connsiteX11" fmla="*/ 287079 w 435935"/>
                  <a:gd name="connsiteY11" fmla="*/ 54023 h 702609"/>
                  <a:gd name="connsiteX12" fmla="*/ 350874 w 435935"/>
                  <a:gd name="connsiteY12" fmla="*/ 32758 h 702609"/>
                  <a:gd name="connsiteX13" fmla="*/ 382772 w 435935"/>
                  <a:gd name="connsiteY13" fmla="*/ 11492 h 702609"/>
                  <a:gd name="connsiteX14" fmla="*/ 435935 w 435935"/>
                  <a:gd name="connsiteY14" fmla="*/ 860 h 70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5935" h="702609">
                    <a:moveTo>
                      <a:pt x="0" y="702609"/>
                    </a:moveTo>
                    <a:cubicBezTo>
                      <a:pt x="11155" y="669141"/>
                      <a:pt x="13256" y="665556"/>
                      <a:pt x="21265" y="628181"/>
                    </a:cubicBezTo>
                    <a:cubicBezTo>
                      <a:pt x="28838" y="592839"/>
                      <a:pt x="31101" y="556144"/>
                      <a:pt x="42530" y="521855"/>
                    </a:cubicBezTo>
                    <a:cubicBezTo>
                      <a:pt x="46074" y="511223"/>
                      <a:pt x="50444" y="500831"/>
                      <a:pt x="53162" y="489958"/>
                    </a:cubicBezTo>
                    <a:cubicBezTo>
                      <a:pt x="57545" y="472426"/>
                      <a:pt x="59040" y="454230"/>
                      <a:pt x="63795" y="436795"/>
                    </a:cubicBezTo>
                    <a:cubicBezTo>
                      <a:pt x="69693" y="415169"/>
                      <a:pt x="77971" y="394264"/>
                      <a:pt x="85060" y="372999"/>
                    </a:cubicBezTo>
                    <a:lnTo>
                      <a:pt x="106325" y="309204"/>
                    </a:lnTo>
                    <a:cubicBezTo>
                      <a:pt x="113726" y="286998"/>
                      <a:pt x="144681" y="260215"/>
                      <a:pt x="159488" y="245409"/>
                    </a:cubicBezTo>
                    <a:cubicBezTo>
                      <a:pt x="182297" y="176984"/>
                      <a:pt x="152240" y="251303"/>
                      <a:pt x="202018" y="181613"/>
                    </a:cubicBezTo>
                    <a:cubicBezTo>
                      <a:pt x="211231" y="168715"/>
                      <a:pt x="214491" y="152271"/>
                      <a:pt x="223283" y="139083"/>
                    </a:cubicBezTo>
                    <a:cubicBezTo>
                      <a:pt x="228844" y="130742"/>
                      <a:pt x="238534" y="125838"/>
                      <a:pt x="244549" y="117818"/>
                    </a:cubicBezTo>
                    <a:cubicBezTo>
                      <a:pt x="259884" y="97372"/>
                      <a:pt x="272902" y="75288"/>
                      <a:pt x="287079" y="54023"/>
                    </a:cubicBezTo>
                    <a:cubicBezTo>
                      <a:pt x="299513" y="35372"/>
                      <a:pt x="350874" y="32758"/>
                      <a:pt x="350874" y="32758"/>
                    </a:cubicBezTo>
                    <a:cubicBezTo>
                      <a:pt x="361507" y="25669"/>
                      <a:pt x="371026" y="16526"/>
                      <a:pt x="382772" y="11492"/>
                    </a:cubicBezTo>
                    <a:cubicBezTo>
                      <a:pt x="409585" y="0"/>
                      <a:pt x="415335" y="860"/>
                      <a:pt x="435935" y="86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1392865" y="946298"/>
                <a:ext cx="148856" cy="988828"/>
              </a:xfrm>
              <a:custGeom>
                <a:avLst/>
                <a:gdLst>
                  <a:gd name="connsiteX0" fmla="*/ 0 w 148856"/>
                  <a:gd name="connsiteY0" fmla="*/ 988828 h 988828"/>
                  <a:gd name="connsiteX1" fmla="*/ 21265 w 148856"/>
                  <a:gd name="connsiteY1" fmla="*/ 956930 h 988828"/>
                  <a:gd name="connsiteX2" fmla="*/ 31898 w 148856"/>
                  <a:gd name="connsiteY2" fmla="*/ 914400 h 988828"/>
                  <a:gd name="connsiteX3" fmla="*/ 53163 w 148856"/>
                  <a:gd name="connsiteY3" fmla="*/ 850604 h 988828"/>
                  <a:gd name="connsiteX4" fmla="*/ 63795 w 148856"/>
                  <a:gd name="connsiteY4" fmla="*/ 818707 h 988828"/>
                  <a:gd name="connsiteX5" fmla="*/ 85061 w 148856"/>
                  <a:gd name="connsiteY5" fmla="*/ 648586 h 988828"/>
                  <a:gd name="connsiteX6" fmla="*/ 95693 w 148856"/>
                  <a:gd name="connsiteY6" fmla="*/ 616688 h 988828"/>
                  <a:gd name="connsiteX7" fmla="*/ 106326 w 148856"/>
                  <a:gd name="connsiteY7" fmla="*/ 542260 h 988828"/>
                  <a:gd name="connsiteX8" fmla="*/ 127591 w 148856"/>
                  <a:gd name="connsiteY8" fmla="*/ 478465 h 988828"/>
                  <a:gd name="connsiteX9" fmla="*/ 138223 w 148856"/>
                  <a:gd name="connsiteY9" fmla="*/ 404037 h 988828"/>
                  <a:gd name="connsiteX10" fmla="*/ 148856 w 148856"/>
                  <a:gd name="connsiteY10" fmla="*/ 361507 h 988828"/>
                  <a:gd name="connsiteX11" fmla="*/ 138223 w 148856"/>
                  <a:gd name="connsiteY11" fmla="*/ 42530 h 988828"/>
                  <a:gd name="connsiteX12" fmla="*/ 116958 w 148856"/>
                  <a:gd name="connsiteY12" fmla="*/ 10632 h 988828"/>
                  <a:gd name="connsiteX13" fmla="*/ 116958 w 148856"/>
                  <a:gd name="connsiteY13" fmla="*/ 0 h 98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856" h="988828">
                    <a:moveTo>
                      <a:pt x="0" y="988828"/>
                    </a:moveTo>
                    <a:cubicBezTo>
                      <a:pt x="7088" y="978195"/>
                      <a:pt x="16231" y="968676"/>
                      <a:pt x="21265" y="956930"/>
                    </a:cubicBezTo>
                    <a:cubicBezTo>
                      <a:pt x="27021" y="943499"/>
                      <a:pt x="27699" y="928397"/>
                      <a:pt x="31898" y="914400"/>
                    </a:cubicBezTo>
                    <a:cubicBezTo>
                      <a:pt x="38339" y="892930"/>
                      <a:pt x="46075" y="871869"/>
                      <a:pt x="53163" y="850604"/>
                    </a:cubicBezTo>
                    <a:lnTo>
                      <a:pt x="63795" y="818707"/>
                    </a:lnTo>
                    <a:cubicBezTo>
                      <a:pt x="69144" y="765217"/>
                      <a:pt x="73068" y="702553"/>
                      <a:pt x="85061" y="648586"/>
                    </a:cubicBezTo>
                    <a:cubicBezTo>
                      <a:pt x="87492" y="637645"/>
                      <a:pt x="92149" y="627321"/>
                      <a:pt x="95693" y="616688"/>
                    </a:cubicBezTo>
                    <a:cubicBezTo>
                      <a:pt x="99237" y="591879"/>
                      <a:pt x="100691" y="566679"/>
                      <a:pt x="106326" y="542260"/>
                    </a:cubicBezTo>
                    <a:cubicBezTo>
                      <a:pt x="111366" y="520419"/>
                      <a:pt x="127591" y="478465"/>
                      <a:pt x="127591" y="478465"/>
                    </a:cubicBezTo>
                    <a:cubicBezTo>
                      <a:pt x="131135" y="453656"/>
                      <a:pt x="133740" y="428694"/>
                      <a:pt x="138223" y="404037"/>
                    </a:cubicBezTo>
                    <a:cubicBezTo>
                      <a:pt x="140837" y="389660"/>
                      <a:pt x="148856" y="376120"/>
                      <a:pt x="148856" y="361507"/>
                    </a:cubicBezTo>
                    <a:cubicBezTo>
                      <a:pt x="148856" y="255122"/>
                      <a:pt x="147855" y="148478"/>
                      <a:pt x="138223" y="42530"/>
                    </a:cubicBezTo>
                    <a:cubicBezTo>
                      <a:pt x="137066" y="29804"/>
                      <a:pt x="122673" y="22062"/>
                      <a:pt x="116958" y="10632"/>
                    </a:cubicBezTo>
                    <a:cubicBezTo>
                      <a:pt x="115373" y="7462"/>
                      <a:pt x="116958" y="3544"/>
                      <a:pt x="116958" y="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1180214" y="861237"/>
                <a:ext cx="226627" cy="1063256"/>
              </a:xfrm>
              <a:custGeom>
                <a:avLst/>
                <a:gdLst>
                  <a:gd name="connsiteX0" fmla="*/ 202019 w 226627"/>
                  <a:gd name="connsiteY0" fmla="*/ 1063256 h 1063256"/>
                  <a:gd name="connsiteX1" fmla="*/ 223284 w 226627"/>
                  <a:gd name="connsiteY1" fmla="*/ 1031358 h 1063256"/>
                  <a:gd name="connsiteX2" fmla="*/ 212651 w 226627"/>
                  <a:gd name="connsiteY2" fmla="*/ 499730 h 1063256"/>
                  <a:gd name="connsiteX3" fmla="*/ 202019 w 226627"/>
                  <a:gd name="connsiteY3" fmla="*/ 425303 h 1063256"/>
                  <a:gd name="connsiteX4" fmla="*/ 180753 w 226627"/>
                  <a:gd name="connsiteY4" fmla="*/ 361507 h 1063256"/>
                  <a:gd name="connsiteX5" fmla="*/ 138223 w 226627"/>
                  <a:gd name="connsiteY5" fmla="*/ 244549 h 1063256"/>
                  <a:gd name="connsiteX6" fmla="*/ 106326 w 226627"/>
                  <a:gd name="connsiteY6" fmla="*/ 138223 h 1063256"/>
                  <a:gd name="connsiteX7" fmla="*/ 85060 w 226627"/>
                  <a:gd name="connsiteY7" fmla="*/ 116958 h 1063256"/>
                  <a:gd name="connsiteX8" fmla="*/ 74428 w 226627"/>
                  <a:gd name="connsiteY8" fmla="*/ 85061 h 1063256"/>
                  <a:gd name="connsiteX9" fmla="*/ 21265 w 226627"/>
                  <a:gd name="connsiteY9" fmla="*/ 21265 h 1063256"/>
                  <a:gd name="connsiteX10" fmla="*/ 0 w 226627"/>
                  <a:gd name="connsiteY10" fmla="*/ 0 h 106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627" h="1063256">
                    <a:moveTo>
                      <a:pt x="202019" y="1063256"/>
                    </a:moveTo>
                    <a:cubicBezTo>
                      <a:pt x="209107" y="1052623"/>
                      <a:pt x="223043" y="1044135"/>
                      <a:pt x="223284" y="1031358"/>
                    </a:cubicBezTo>
                    <a:cubicBezTo>
                      <a:pt x="226627" y="854145"/>
                      <a:pt x="218866" y="676866"/>
                      <a:pt x="212651" y="499730"/>
                    </a:cubicBezTo>
                    <a:cubicBezTo>
                      <a:pt x="211772" y="474685"/>
                      <a:pt x="207654" y="449722"/>
                      <a:pt x="202019" y="425303"/>
                    </a:cubicBezTo>
                    <a:cubicBezTo>
                      <a:pt x="196979" y="403461"/>
                      <a:pt x="187842" y="382772"/>
                      <a:pt x="180753" y="361507"/>
                    </a:cubicBezTo>
                    <a:cubicBezTo>
                      <a:pt x="140143" y="239681"/>
                      <a:pt x="182803" y="311420"/>
                      <a:pt x="138223" y="244549"/>
                    </a:cubicBezTo>
                    <a:cubicBezTo>
                      <a:pt x="122155" y="180273"/>
                      <a:pt x="132212" y="215882"/>
                      <a:pt x="106326" y="138223"/>
                    </a:cubicBezTo>
                    <a:cubicBezTo>
                      <a:pt x="103156" y="128713"/>
                      <a:pt x="92149" y="124046"/>
                      <a:pt x="85060" y="116958"/>
                    </a:cubicBezTo>
                    <a:cubicBezTo>
                      <a:pt x="81516" y="106326"/>
                      <a:pt x="79440" y="95085"/>
                      <a:pt x="74428" y="85061"/>
                    </a:cubicBezTo>
                    <a:cubicBezTo>
                      <a:pt x="59625" y="55454"/>
                      <a:pt x="44781" y="44781"/>
                      <a:pt x="21265" y="21265"/>
                    </a:cubicBezTo>
                    <a:lnTo>
                      <a:pt x="0" y="0"/>
                    </a:ln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1158949" y="1135718"/>
                <a:ext cx="282779" cy="788775"/>
              </a:xfrm>
              <a:custGeom>
                <a:avLst/>
                <a:gdLst>
                  <a:gd name="connsiteX0" fmla="*/ 233916 w 282779"/>
                  <a:gd name="connsiteY0" fmla="*/ 788775 h 788775"/>
                  <a:gd name="connsiteX1" fmla="*/ 265814 w 282779"/>
                  <a:gd name="connsiteY1" fmla="*/ 661184 h 788775"/>
                  <a:gd name="connsiteX2" fmla="*/ 233916 w 282779"/>
                  <a:gd name="connsiteY2" fmla="*/ 310310 h 788775"/>
                  <a:gd name="connsiteX3" fmla="*/ 212651 w 282779"/>
                  <a:gd name="connsiteY3" fmla="*/ 246515 h 788775"/>
                  <a:gd name="connsiteX4" fmla="*/ 191386 w 282779"/>
                  <a:gd name="connsiteY4" fmla="*/ 225249 h 788775"/>
                  <a:gd name="connsiteX5" fmla="*/ 159488 w 282779"/>
                  <a:gd name="connsiteY5" fmla="*/ 161454 h 788775"/>
                  <a:gd name="connsiteX6" fmla="*/ 127591 w 282779"/>
                  <a:gd name="connsiteY6" fmla="*/ 97659 h 788775"/>
                  <a:gd name="connsiteX7" fmla="*/ 95693 w 282779"/>
                  <a:gd name="connsiteY7" fmla="*/ 76394 h 788775"/>
                  <a:gd name="connsiteX8" fmla="*/ 74428 w 282779"/>
                  <a:gd name="connsiteY8" fmla="*/ 44496 h 788775"/>
                  <a:gd name="connsiteX9" fmla="*/ 0 w 282779"/>
                  <a:gd name="connsiteY9" fmla="*/ 1966 h 78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779" h="788775">
                    <a:moveTo>
                      <a:pt x="233916" y="788775"/>
                    </a:moveTo>
                    <a:cubicBezTo>
                      <a:pt x="268188" y="737367"/>
                      <a:pt x="265814" y="751511"/>
                      <a:pt x="265814" y="661184"/>
                    </a:cubicBezTo>
                    <a:cubicBezTo>
                      <a:pt x="265814" y="386080"/>
                      <a:pt x="282779" y="456903"/>
                      <a:pt x="233916" y="310310"/>
                    </a:cubicBezTo>
                    <a:lnTo>
                      <a:pt x="212651" y="246515"/>
                    </a:lnTo>
                    <a:lnTo>
                      <a:pt x="191386" y="225249"/>
                    </a:lnTo>
                    <a:cubicBezTo>
                      <a:pt x="164656" y="145065"/>
                      <a:pt x="200715" y="243911"/>
                      <a:pt x="159488" y="161454"/>
                    </a:cubicBezTo>
                    <a:cubicBezTo>
                      <a:pt x="142193" y="126862"/>
                      <a:pt x="158063" y="128131"/>
                      <a:pt x="127591" y="97659"/>
                    </a:cubicBezTo>
                    <a:cubicBezTo>
                      <a:pt x="118555" y="88623"/>
                      <a:pt x="106326" y="83482"/>
                      <a:pt x="95693" y="76394"/>
                    </a:cubicBezTo>
                    <a:cubicBezTo>
                      <a:pt x="88605" y="65761"/>
                      <a:pt x="84045" y="52911"/>
                      <a:pt x="74428" y="44496"/>
                    </a:cubicBezTo>
                    <a:cubicBezTo>
                      <a:pt x="23575" y="0"/>
                      <a:pt x="33986" y="1966"/>
                      <a:pt x="0" y="1966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1233377" y="1474977"/>
                <a:ext cx="180753" cy="492046"/>
              </a:xfrm>
              <a:custGeom>
                <a:avLst/>
                <a:gdLst>
                  <a:gd name="connsiteX0" fmla="*/ 170121 w 180753"/>
                  <a:gd name="connsiteY0" fmla="*/ 492046 h 492046"/>
                  <a:gd name="connsiteX1" fmla="*/ 180753 w 180753"/>
                  <a:gd name="connsiteY1" fmla="*/ 460149 h 492046"/>
                  <a:gd name="connsiteX2" fmla="*/ 159488 w 180753"/>
                  <a:gd name="connsiteY2" fmla="*/ 226232 h 492046"/>
                  <a:gd name="connsiteX3" fmla="*/ 138223 w 180753"/>
                  <a:gd name="connsiteY3" fmla="*/ 162437 h 492046"/>
                  <a:gd name="connsiteX4" fmla="*/ 116958 w 180753"/>
                  <a:gd name="connsiteY4" fmla="*/ 130539 h 492046"/>
                  <a:gd name="connsiteX5" fmla="*/ 85060 w 180753"/>
                  <a:gd name="connsiteY5" fmla="*/ 77376 h 492046"/>
                  <a:gd name="connsiteX6" fmla="*/ 63795 w 180753"/>
                  <a:gd name="connsiteY6" fmla="*/ 45479 h 492046"/>
                  <a:gd name="connsiteX7" fmla="*/ 31897 w 180753"/>
                  <a:gd name="connsiteY7" fmla="*/ 34846 h 492046"/>
                  <a:gd name="connsiteX8" fmla="*/ 0 w 180753"/>
                  <a:gd name="connsiteY8" fmla="*/ 2949 h 49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3" h="492046">
                    <a:moveTo>
                      <a:pt x="170121" y="492046"/>
                    </a:moveTo>
                    <a:cubicBezTo>
                      <a:pt x="173665" y="481414"/>
                      <a:pt x="180753" y="471356"/>
                      <a:pt x="180753" y="460149"/>
                    </a:cubicBezTo>
                    <a:cubicBezTo>
                      <a:pt x="180753" y="404276"/>
                      <a:pt x="178457" y="295784"/>
                      <a:pt x="159488" y="226232"/>
                    </a:cubicBezTo>
                    <a:cubicBezTo>
                      <a:pt x="153590" y="204607"/>
                      <a:pt x="150657" y="181088"/>
                      <a:pt x="138223" y="162437"/>
                    </a:cubicBezTo>
                    <a:cubicBezTo>
                      <a:pt x="131135" y="151804"/>
                      <a:pt x="122673" y="141969"/>
                      <a:pt x="116958" y="130539"/>
                    </a:cubicBezTo>
                    <a:cubicBezTo>
                      <a:pt x="73875" y="44375"/>
                      <a:pt x="140439" y="146601"/>
                      <a:pt x="85060" y="77376"/>
                    </a:cubicBezTo>
                    <a:cubicBezTo>
                      <a:pt x="77077" y="67398"/>
                      <a:pt x="73773" y="53462"/>
                      <a:pt x="63795" y="45479"/>
                    </a:cubicBezTo>
                    <a:cubicBezTo>
                      <a:pt x="55043" y="38478"/>
                      <a:pt x="42530" y="38390"/>
                      <a:pt x="31897" y="34846"/>
                    </a:cubicBezTo>
                    <a:cubicBezTo>
                      <a:pt x="8666" y="0"/>
                      <a:pt x="23411" y="2949"/>
                      <a:pt x="0" y="2949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65"/>
            <p:cNvGrpSpPr/>
            <p:nvPr/>
          </p:nvGrpSpPr>
          <p:grpSpPr>
            <a:xfrm>
              <a:off x="1986516" y="861237"/>
              <a:ext cx="680484" cy="1105786"/>
              <a:chOff x="1158949" y="861237"/>
              <a:chExt cx="680484" cy="1105786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1403498" y="1253782"/>
                <a:ext cx="435935" cy="702609"/>
              </a:xfrm>
              <a:custGeom>
                <a:avLst/>
                <a:gdLst>
                  <a:gd name="connsiteX0" fmla="*/ 0 w 435935"/>
                  <a:gd name="connsiteY0" fmla="*/ 702609 h 702609"/>
                  <a:gd name="connsiteX1" fmla="*/ 21265 w 435935"/>
                  <a:gd name="connsiteY1" fmla="*/ 628181 h 702609"/>
                  <a:gd name="connsiteX2" fmla="*/ 42530 w 435935"/>
                  <a:gd name="connsiteY2" fmla="*/ 521855 h 702609"/>
                  <a:gd name="connsiteX3" fmla="*/ 53162 w 435935"/>
                  <a:gd name="connsiteY3" fmla="*/ 489958 h 702609"/>
                  <a:gd name="connsiteX4" fmla="*/ 63795 w 435935"/>
                  <a:gd name="connsiteY4" fmla="*/ 436795 h 702609"/>
                  <a:gd name="connsiteX5" fmla="*/ 85060 w 435935"/>
                  <a:gd name="connsiteY5" fmla="*/ 372999 h 702609"/>
                  <a:gd name="connsiteX6" fmla="*/ 106325 w 435935"/>
                  <a:gd name="connsiteY6" fmla="*/ 309204 h 702609"/>
                  <a:gd name="connsiteX7" fmla="*/ 159488 w 435935"/>
                  <a:gd name="connsiteY7" fmla="*/ 245409 h 702609"/>
                  <a:gd name="connsiteX8" fmla="*/ 202018 w 435935"/>
                  <a:gd name="connsiteY8" fmla="*/ 181613 h 702609"/>
                  <a:gd name="connsiteX9" fmla="*/ 223283 w 435935"/>
                  <a:gd name="connsiteY9" fmla="*/ 139083 h 702609"/>
                  <a:gd name="connsiteX10" fmla="*/ 244549 w 435935"/>
                  <a:gd name="connsiteY10" fmla="*/ 117818 h 702609"/>
                  <a:gd name="connsiteX11" fmla="*/ 287079 w 435935"/>
                  <a:gd name="connsiteY11" fmla="*/ 54023 h 702609"/>
                  <a:gd name="connsiteX12" fmla="*/ 350874 w 435935"/>
                  <a:gd name="connsiteY12" fmla="*/ 32758 h 702609"/>
                  <a:gd name="connsiteX13" fmla="*/ 382772 w 435935"/>
                  <a:gd name="connsiteY13" fmla="*/ 11492 h 702609"/>
                  <a:gd name="connsiteX14" fmla="*/ 435935 w 435935"/>
                  <a:gd name="connsiteY14" fmla="*/ 860 h 70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5935" h="702609">
                    <a:moveTo>
                      <a:pt x="0" y="702609"/>
                    </a:moveTo>
                    <a:cubicBezTo>
                      <a:pt x="11155" y="669141"/>
                      <a:pt x="13256" y="665556"/>
                      <a:pt x="21265" y="628181"/>
                    </a:cubicBezTo>
                    <a:cubicBezTo>
                      <a:pt x="28838" y="592839"/>
                      <a:pt x="31101" y="556144"/>
                      <a:pt x="42530" y="521855"/>
                    </a:cubicBezTo>
                    <a:cubicBezTo>
                      <a:pt x="46074" y="511223"/>
                      <a:pt x="50444" y="500831"/>
                      <a:pt x="53162" y="489958"/>
                    </a:cubicBezTo>
                    <a:cubicBezTo>
                      <a:pt x="57545" y="472426"/>
                      <a:pt x="59040" y="454230"/>
                      <a:pt x="63795" y="436795"/>
                    </a:cubicBezTo>
                    <a:cubicBezTo>
                      <a:pt x="69693" y="415169"/>
                      <a:pt x="77971" y="394264"/>
                      <a:pt x="85060" y="372999"/>
                    </a:cubicBezTo>
                    <a:lnTo>
                      <a:pt x="106325" y="309204"/>
                    </a:lnTo>
                    <a:cubicBezTo>
                      <a:pt x="113726" y="286998"/>
                      <a:pt x="144681" y="260215"/>
                      <a:pt x="159488" y="245409"/>
                    </a:cubicBezTo>
                    <a:cubicBezTo>
                      <a:pt x="182297" y="176984"/>
                      <a:pt x="152240" y="251303"/>
                      <a:pt x="202018" y="181613"/>
                    </a:cubicBezTo>
                    <a:cubicBezTo>
                      <a:pt x="211231" y="168715"/>
                      <a:pt x="214491" y="152271"/>
                      <a:pt x="223283" y="139083"/>
                    </a:cubicBezTo>
                    <a:cubicBezTo>
                      <a:pt x="228844" y="130742"/>
                      <a:pt x="238534" y="125838"/>
                      <a:pt x="244549" y="117818"/>
                    </a:cubicBezTo>
                    <a:cubicBezTo>
                      <a:pt x="259884" y="97372"/>
                      <a:pt x="272902" y="75288"/>
                      <a:pt x="287079" y="54023"/>
                    </a:cubicBezTo>
                    <a:cubicBezTo>
                      <a:pt x="299513" y="35372"/>
                      <a:pt x="350874" y="32758"/>
                      <a:pt x="350874" y="32758"/>
                    </a:cubicBezTo>
                    <a:cubicBezTo>
                      <a:pt x="361507" y="25669"/>
                      <a:pt x="371026" y="16526"/>
                      <a:pt x="382772" y="11492"/>
                    </a:cubicBezTo>
                    <a:cubicBezTo>
                      <a:pt x="409585" y="0"/>
                      <a:pt x="415335" y="860"/>
                      <a:pt x="435935" y="86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1392865" y="946298"/>
                <a:ext cx="148856" cy="988828"/>
              </a:xfrm>
              <a:custGeom>
                <a:avLst/>
                <a:gdLst>
                  <a:gd name="connsiteX0" fmla="*/ 0 w 148856"/>
                  <a:gd name="connsiteY0" fmla="*/ 988828 h 988828"/>
                  <a:gd name="connsiteX1" fmla="*/ 21265 w 148856"/>
                  <a:gd name="connsiteY1" fmla="*/ 956930 h 988828"/>
                  <a:gd name="connsiteX2" fmla="*/ 31898 w 148856"/>
                  <a:gd name="connsiteY2" fmla="*/ 914400 h 988828"/>
                  <a:gd name="connsiteX3" fmla="*/ 53163 w 148856"/>
                  <a:gd name="connsiteY3" fmla="*/ 850604 h 988828"/>
                  <a:gd name="connsiteX4" fmla="*/ 63795 w 148856"/>
                  <a:gd name="connsiteY4" fmla="*/ 818707 h 988828"/>
                  <a:gd name="connsiteX5" fmla="*/ 85061 w 148856"/>
                  <a:gd name="connsiteY5" fmla="*/ 648586 h 988828"/>
                  <a:gd name="connsiteX6" fmla="*/ 95693 w 148856"/>
                  <a:gd name="connsiteY6" fmla="*/ 616688 h 988828"/>
                  <a:gd name="connsiteX7" fmla="*/ 106326 w 148856"/>
                  <a:gd name="connsiteY7" fmla="*/ 542260 h 988828"/>
                  <a:gd name="connsiteX8" fmla="*/ 127591 w 148856"/>
                  <a:gd name="connsiteY8" fmla="*/ 478465 h 988828"/>
                  <a:gd name="connsiteX9" fmla="*/ 138223 w 148856"/>
                  <a:gd name="connsiteY9" fmla="*/ 404037 h 988828"/>
                  <a:gd name="connsiteX10" fmla="*/ 148856 w 148856"/>
                  <a:gd name="connsiteY10" fmla="*/ 361507 h 988828"/>
                  <a:gd name="connsiteX11" fmla="*/ 138223 w 148856"/>
                  <a:gd name="connsiteY11" fmla="*/ 42530 h 988828"/>
                  <a:gd name="connsiteX12" fmla="*/ 116958 w 148856"/>
                  <a:gd name="connsiteY12" fmla="*/ 10632 h 988828"/>
                  <a:gd name="connsiteX13" fmla="*/ 116958 w 148856"/>
                  <a:gd name="connsiteY13" fmla="*/ 0 h 98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856" h="988828">
                    <a:moveTo>
                      <a:pt x="0" y="988828"/>
                    </a:moveTo>
                    <a:cubicBezTo>
                      <a:pt x="7088" y="978195"/>
                      <a:pt x="16231" y="968676"/>
                      <a:pt x="21265" y="956930"/>
                    </a:cubicBezTo>
                    <a:cubicBezTo>
                      <a:pt x="27021" y="943499"/>
                      <a:pt x="27699" y="928397"/>
                      <a:pt x="31898" y="914400"/>
                    </a:cubicBezTo>
                    <a:cubicBezTo>
                      <a:pt x="38339" y="892930"/>
                      <a:pt x="46075" y="871869"/>
                      <a:pt x="53163" y="850604"/>
                    </a:cubicBezTo>
                    <a:lnTo>
                      <a:pt x="63795" y="818707"/>
                    </a:lnTo>
                    <a:cubicBezTo>
                      <a:pt x="69144" y="765217"/>
                      <a:pt x="73068" y="702553"/>
                      <a:pt x="85061" y="648586"/>
                    </a:cubicBezTo>
                    <a:cubicBezTo>
                      <a:pt x="87492" y="637645"/>
                      <a:pt x="92149" y="627321"/>
                      <a:pt x="95693" y="616688"/>
                    </a:cubicBezTo>
                    <a:cubicBezTo>
                      <a:pt x="99237" y="591879"/>
                      <a:pt x="100691" y="566679"/>
                      <a:pt x="106326" y="542260"/>
                    </a:cubicBezTo>
                    <a:cubicBezTo>
                      <a:pt x="111366" y="520419"/>
                      <a:pt x="127591" y="478465"/>
                      <a:pt x="127591" y="478465"/>
                    </a:cubicBezTo>
                    <a:cubicBezTo>
                      <a:pt x="131135" y="453656"/>
                      <a:pt x="133740" y="428694"/>
                      <a:pt x="138223" y="404037"/>
                    </a:cubicBezTo>
                    <a:cubicBezTo>
                      <a:pt x="140837" y="389660"/>
                      <a:pt x="148856" y="376120"/>
                      <a:pt x="148856" y="361507"/>
                    </a:cubicBezTo>
                    <a:cubicBezTo>
                      <a:pt x="148856" y="255122"/>
                      <a:pt x="147855" y="148478"/>
                      <a:pt x="138223" y="42530"/>
                    </a:cubicBezTo>
                    <a:cubicBezTo>
                      <a:pt x="137066" y="29804"/>
                      <a:pt x="122673" y="22062"/>
                      <a:pt x="116958" y="10632"/>
                    </a:cubicBezTo>
                    <a:cubicBezTo>
                      <a:pt x="115373" y="7462"/>
                      <a:pt x="116958" y="3544"/>
                      <a:pt x="116958" y="0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1180214" y="861237"/>
                <a:ext cx="226627" cy="1063256"/>
              </a:xfrm>
              <a:custGeom>
                <a:avLst/>
                <a:gdLst>
                  <a:gd name="connsiteX0" fmla="*/ 202019 w 226627"/>
                  <a:gd name="connsiteY0" fmla="*/ 1063256 h 1063256"/>
                  <a:gd name="connsiteX1" fmla="*/ 223284 w 226627"/>
                  <a:gd name="connsiteY1" fmla="*/ 1031358 h 1063256"/>
                  <a:gd name="connsiteX2" fmla="*/ 212651 w 226627"/>
                  <a:gd name="connsiteY2" fmla="*/ 499730 h 1063256"/>
                  <a:gd name="connsiteX3" fmla="*/ 202019 w 226627"/>
                  <a:gd name="connsiteY3" fmla="*/ 425303 h 1063256"/>
                  <a:gd name="connsiteX4" fmla="*/ 180753 w 226627"/>
                  <a:gd name="connsiteY4" fmla="*/ 361507 h 1063256"/>
                  <a:gd name="connsiteX5" fmla="*/ 138223 w 226627"/>
                  <a:gd name="connsiteY5" fmla="*/ 244549 h 1063256"/>
                  <a:gd name="connsiteX6" fmla="*/ 106326 w 226627"/>
                  <a:gd name="connsiteY6" fmla="*/ 138223 h 1063256"/>
                  <a:gd name="connsiteX7" fmla="*/ 85060 w 226627"/>
                  <a:gd name="connsiteY7" fmla="*/ 116958 h 1063256"/>
                  <a:gd name="connsiteX8" fmla="*/ 74428 w 226627"/>
                  <a:gd name="connsiteY8" fmla="*/ 85061 h 1063256"/>
                  <a:gd name="connsiteX9" fmla="*/ 21265 w 226627"/>
                  <a:gd name="connsiteY9" fmla="*/ 21265 h 1063256"/>
                  <a:gd name="connsiteX10" fmla="*/ 0 w 226627"/>
                  <a:gd name="connsiteY10" fmla="*/ 0 h 106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627" h="1063256">
                    <a:moveTo>
                      <a:pt x="202019" y="1063256"/>
                    </a:moveTo>
                    <a:cubicBezTo>
                      <a:pt x="209107" y="1052623"/>
                      <a:pt x="223043" y="1044135"/>
                      <a:pt x="223284" y="1031358"/>
                    </a:cubicBezTo>
                    <a:cubicBezTo>
                      <a:pt x="226627" y="854145"/>
                      <a:pt x="218866" y="676866"/>
                      <a:pt x="212651" y="499730"/>
                    </a:cubicBezTo>
                    <a:cubicBezTo>
                      <a:pt x="211772" y="474685"/>
                      <a:pt x="207654" y="449722"/>
                      <a:pt x="202019" y="425303"/>
                    </a:cubicBezTo>
                    <a:cubicBezTo>
                      <a:pt x="196979" y="403461"/>
                      <a:pt x="187842" y="382772"/>
                      <a:pt x="180753" y="361507"/>
                    </a:cubicBezTo>
                    <a:cubicBezTo>
                      <a:pt x="140143" y="239681"/>
                      <a:pt x="182803" y="311420"/>
                      <a:pt x="138223" y="244549"/>
                    </a:cubicBezTo>
                    <a:cubicBezTo>
                      <a:pt x="122155" y="180273"/>
                      <a:pt x="132212" y="215882"/>
                      <a:pt x="106326" y="138223"/>
                    </a:cubicBezTo>
                    <a:cubicBezTo>
                      <a:pt x="103156" y="128713"/>
                      <a:pt x="92149" y="124046"/>
                      <a:pt x="85060" y="116958"/>
                    </a:cubicBezTo>
                    <a:cubicBezTo>
                      <a:pt x="81516" y="106326"/>
                      <a:pt x="79440" y="95085"/>
                      <a:pt x="74428" y="85061"/>
                    </a:cubicBezTo>
                    <a:cubicBezTo>
                      <a:pt x="59625" y="55454"/>
                      <a:pt x="44781" y="44781"/>
                      <a:pt x="21265" y="21265"/>
                    </a:cubicBezTo>
                    <a:lnTo>
                      <a:pt x="0" y="0"/>
                    </a:ln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1158949" y="1135718"/>
                <a:ext cx="282779" cy="788775"/>
              </a:xfrm>
              <a:custGeom>
                <a:avLst/>
                <a:gdLst>
                  <a:gd name="connsiteX0" fmla="*/ 233916 w 282779"/>
                  <a:gd name="connsiteY0" fmla="*/ 788775 h 788775"/>
                  <a:gd name="connsiteX1" fmla="*/ 265814 w 282779"/>
                  <a:gd name="connsiteY1" fmla="*/ 661184 h 788775"/>
                  <a:gd name="connsiteX2" fmla="*/ 233916 w 282779"/>
                  <a:gd name="connsiteY2" fmla="*/ 310310 h 788775"/>
                  <a:gd name="connsiteX3" fmla="*/ 212651 w 282779"/>
                  <a:gd name="connsiteY3" fmla="*/ 246515 h 788775"/>
                  <a:gd name="connsiteX4" fmla="*/ 191386 w 282779"/>
                  <a:gd name="connsiteY4" fmla="*/ 225249 h 788775"/>
                  <a:gd name="connsiteX5" fmla="*/ 159488 w 282779"/>
                  <a:gd name="connsiteY5" fmla="*/ 161454 h 788775"/>
                  <a:gd name="connsiteX6" fmla="*/ 127591 w 282779"/>
                  <a:gd name="connsiteY6" fmla="*/ 97659 h 788775"/>
                  <a:gd name="connsiteX7" fmla="*/ 95693 w 282779"/>
                  <a:gd name="connsiteY7" fmla="*/ 76394 h 788775"/>
                  <a:gd name="connsiteX8" fmla="*/ 74428 w 282779"/>
                  <a:gd name="connsiteY8" fmla="*/ 44496 h 788775"/>
                  <a:gd name="connsiteX9" fmla="*/ 0 w 282779"/>
                  <a:gd name="connsiteY9" fmla="*/ 1966 h 78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779" h="788775">
                    <a:moveTo>
                      <a:pt x="233916" y="788775"/>
                    </a:moveTo>
                    <a:cubicBezTo>
                      <a:pt x="268188" y="737367"/>
                      <a:pt x="265814" y="751511"/>
                      <a:pt x="265814" y="661184"/>
                    </a:cubicBezTo>
                    <a:cubicBezTo>
                      <a:pt x="265814" y="386080"/>
                      <a:pt x="282779" y="456903"/>
                      <a:pt x="233916" y="310310"/>
                    </a:cubicBezTo>
                    <a:lnTo>
                      <a:pt x="212651" y="246515"/>
                    </a:lnTo>
                    <a:lnTo>
                      <a:pt x="191386" y="225249"/>
                    </a:lnTo>
                    <a:cubicBezTo>
                      <a:pt x="164656" y="145065"/>
                      <a:pt x="200715" y="243911"/>
                      <a:pt x="159488" y="161454"/>
                    </a:cubicBezTo>
                    <a:cubicBezTo>
                      <a:pt x="142193" y="126862"/>
                      <a:pt x="158063" y="128131"/>
                      <a:pt x="127591" y="97659"/>
                    </a:cubicBezTo>
                    <a:cubicBezTo>
                      <a:pt x="118555" y="88623"/>
                      <a:pt x="106326" y="83482"/>
                      <a:pt x="95693" y="76394"/>
                    </a:cubicBezTo>
                    <a:cubicBezTo>
                      <a:pt x="88605" y="65761"/>
                      <a:pt x="84045" y="52911"/>
                      <a:pt x="74428" y="44496"/>
                    </a:cubicBezTo>
                    <a:cubicBezTo>
                      <a:pt x="23575" y="0"/>
                      <a:pt x="33986" y="1966"/>
                      <a:pt x="0" y="1966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1233377" y="1474977"/>
                <a:ext cx="180753" cy="492046"/>
              </a:xfrm>
              <a:custGeom>
                <a:avLst/>
                <a:gdLst>
                  <a:gd name="connsiteX0" fmla="*/ 170121 w 180753"/>
                  <a:gd name="connsiteY0" fmla="*/ 492046 h 492046"/>
                  <a:gd name="connsiteX1" fmla="*/ 180753 w 180753"/>
                  <a:gd name="connsiteY1" fmla="*/ 460149 h 492046"/>
                  <a:gd name="connsiteX2" fmla="*/ 159488 w 180753"/>
                  <a:gd name="connsiteY2" fmla="*/ 226232 h 492046"/>
                  <a:gd name="connsiteX3" fmla="*/ 138223 w 180753"/>
                  <a:gd name="connsiteY3" fmla="*/ 162437 h 492046"/>
                  <a:gd name="connsiteX4" fmla="*/ 116958 w 180753"/>
                  <a:gd name="connsiteY4" fmla="*/ 130539 h 492046"/>
                  <a:gd name="connsiteX5" fmla="*/ 85060 w 180753"/>
                  <a:gd name="connsiteY5" fmla="*/ 77376 h 492046"/>
                  <a:gd name="connsiteX6" fmla="*/ 63795 w 180753"/>
                  <a:gd name="connsiteY6" fmla="*/ 45479 h 492046"/>
                  <a:gd name="connsiteX7" fmla="*/ 31897 w 180753"/>
                  <a:gd name="connsiteY7" fmla="*/ 34846 h 492046"/>
                  <a:gd name="connsiteX8" fmla="*/ 0 w 180753"/>
                  <a:gd name="connsiteY8" fmla="*/ 2949 h 49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3" h="492046">
                    <a:moveTo>
                      <a:pt x="170121" y="492046"/>
                    </a:moveTo>
                    <a:cubicBezTo>
                      <a:pt x="173665" y="481414"/>
                      <a:pt x="180753" y="471356"/>
                      <a:pt x="180753" y="460149"/>
                    </a:cubicBezTo>
                    <a:cubicBezTo>
                      <a:pt x="180753" y="404276"/>
                      <a:pt x="178457" y="295784"/>
                      <a:pt x="159488" y="226232"/>
                    </a:cubicBezTo>
                    <a:cubicBezTo>
                      <a:pt x="153590" y="204607"/>
                      <a:pt x="150657" y="181088"/>
                      <a:pt x="138223" y="162437"/>
                    </a:cubicBezTo>
                    <a:cubicBezTo>
                      <a:pt x="131135" y="151804"/>
                      <a:pt x="122673" y="141969"/>
                      <a:pt x="116958" y="130539"/>
                    </a:cubicBezTo>
                    <a:cubicBezTo>
                      <a:pt x="73875" y="44375"/>
                      <a:pt x="140439" y="146601"/>
                      <a:pt x="85060" y="77376"/>
                    </a:cubicBezTo>
                    <a:cubicBezTo>
                      <a:pt x="77077" y="67398"/>
                      <a:pt x="73773" y="53462"/>
                      <a:pt x="63795" y="45479"/>
                    </a:cubicBezTo>
                    <a:cubicBezTo>
                      <a:pt x="55043" y="38478"/>
                      <a:pt x="42530" y="38390"/>
                      <a:pt x="31897" y="34846"/>
                    </a:cubicBezTo>
                    <a:cubicBezTo>
                      <a:pt x="8666" y="0"/>
                      <a:pt x="23411" y="2949"/>
                      <a:pt x="0" y="2949"/>
                    </a:cubicBezTo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3" name="Isosceles Triangle 122"/>
          <p:cNvSpPr/>
          <p:nvPr/>
        </p:nvSpPr>
        <p:spPr>
          <a:xfrm rot="10800000">
            <a:off x="8382000" y="2667000"/>
            <a:ext cx="451104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Arrow Connector 124"/>
          <p:cNvCxnSpPr/>
          <p:nvPr/>
        </p:nvCxnSpPr>
        <p:spPr>
          <a:xfrm rot="5400000">
            <a:off x="5867400" y="3505200"/>
            <a:ext cx="914400" cy="1588"/>
          </a:xfrm>
          <a:prstGeom prst="straightConnector1">
            <a:avLst/>
          </a:prstGeom>
          <a:ln w="38100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477000" y="3276600"/>
            <a:ext cx="233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drawdown (20cm max)</a:t>
            </a:r>
            <a:endParaRPr lang="en-US" dirty="0"/>
          </a:p>
        </p:txBody>
      </p:sp>
      <p:cxnSp>
        <p:nvCxnSpPr>
          <p:cNvPr id="127" name="Straight Arrow Connector 126"/>
          <p:cNvCxnSpPr/>
          <p:nvPr/>
        </p:nvCxnSpPr>
        <p:spPr>
          <a:xfrm rot="10800000">
            <a:off x="2362200" y="4343400"/>
            <a:ext cx="1752600" cy="1588"/>
          </a:xfrm>
          <a:prstGeom prst="straightConnector1">
            <a:avLst/>
          </a:prstGeom>
          <a:ln w="38100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2438400" y="3897868"/>
            <a:ext cx="157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affected radius</a:t>
            </a:r>
            <a:endParaRPr lang="en-US" dirty="0"/>
          </a:p>
        </p:txBody>
      </p:sp>
      <p:cxnSp>
        <p:nvCxnSpPr>
          <p:cNvPr id="128" name="Straight Connector 127"/>
          <p:cNvCxnSpPr/>
          <p:nvPr/>
        </p:nvCxnSpPr>
        <p:spPr>
          <a:xfrm rot="5400000">
            <a:off x="1714500" y="3695700"/>
            <a:ext cx="1295400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4518103" y="3962400"/>
            <a:ext cx="1752600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6820468" y="3505201"/>
            <a:ext cx="278832" cy="1828800"/>
          </a:xfrm>
          <a:custGeom>
            <a:avLst/>
            <a:gdLst>
              <a:gd name="connsiteX0" fmla="*/ 0 w 532263"/>
              <a:gd name="connsiteY0" fmla="*/ 1774209 h 1774209"/>
              <a:gd name="connsiteX1" fmla="*/ 81887 w 532263"/>
              <a:gd name="connsiteY1" fmla="*/ 1132765 h 1774209"/>
              <a:gd name="connsiteX2" fmla="*/ 163773 w 532263"/>
              <a:gd name="connsiteY2" fmla="*/ 641445 h 1774209"/>
              <a:gd name="connsiteX3" fmla="*/ 395785 w 532263"/>
              <a:gd name="connsiteY3" fmla="*/ 204717 h 1774209"/>
              <a:gd name="connsiteX4" fmla="*/ 532263 w 532263"/>
              <a:gd name="connsiteY4" fmla="*/ 0 h 1774209"/>
              <a:gd name="connsiteX0" fmla="*/ 0 w 397681"/>
              <a:gd name="connsiteY0" fmla="*/ 1774209 h 1774209"/>
              <a:gd name="connsiteX1" fmla="*/ 81887 w 397681"/>
              <a:gd name="connsiteY1" fmla="*/ 1132765 h 1774209"/>
              <a:gd name="connsiteX2" fmla="*/ 163773 w 397681"/>
              <a:gd name="connsiteY2" fmla="*/ 641445 h 1774209"/>
              <a:gd name="connsiteX3" fmla="*/ 395785 w 397681"/>
              <a:gd name="connsiteY3" fmla="*/ 204717 h 1774209"/>
              <a:gd name="connsiteX4" fmla="*/ 152400 w 397681"/>
              <a:gd name="connsiteY4" fmla="*/ 0 h 1774209"/>
              <a:gd name="connsiteX0" fmla="*/ 0 w 230496"/>
              <a:gd name="connsiteY0" fmla="*/ 1774209 h 1774209"/>
              <a:gd name="connsiteX1" fmla="*/ 81887 w 230496"/>
              <a:gd name="connsiteY1" fmla="*/ 1132765 h 1774209"/>
              <a:gd name="connsiteX2" fmla="*/ 163773 w 230496"/>
              <a:gd name="connsiteY2" fmla="*/ 641445 h 1774209"/>
              <a:gd name="connsiteX3" fmla="*/ 228600 w 230496"/>
              <a:gd name="connsiteY3" fmla="*/ 304800 h 1774209"/>
              <a:gd name="connsiteX4" fmla="*/ 152400 w 230496"/>
              <a:gd name="connsiteY4" fmla="*/ 0 h 1774209"/>
              <a:gd name="connsiteX0" fmla="*/ 72408 w 150504"/>
              <a:gd name="connsiteY0" fmla="*/ 1828800 h 1828800"/>
              <a:gd name="connsiteX1" fmla="*/ 1895 w 150504"/>
              <a:gd name="connsiteY1" fmla="*/ 1132765 h 1828800"/>
              <a:gd name="connsiteX2" fmla="*/ 83781 w 150504"/>
              <a:gd name="connsiteY2" fmla="*/ 641445 h 1828800"/>
              <a:gd name="connsiteX3" fmla="*/ 148608 w 150504"/>
              <a:gd name="connsiteY3" fmla="*/ 304800 h 1828800"/>
              <a:gd name="connsiteX4" fmla="*/ 72408 w 150504"/>
              <a:gd name="connsiteY4" fmla="*/ 0 h 1828800"/>
              <a:gd name="connsiteX0" fmla="*/ 37532 w 115628"/>
              <a:gd name="connsiteY0" fmla="*/ 1828800 h 1828800"/>
              <a:gd name="connsiteX1" fmla="*/ 113732 w 115628"/>
              <a:gd name="connsiteY1" fmla="*/ 1142999 h 1828800"/>
              <a:gd name="connsiteX2" fmla="*/ 48905 w 115628"/>
              <a:gd name="connsiteY2" fmla="*/ 641445 h 1828800"/>
              <a:gd name="connsiteX3" fmla="*/ 113732 w 115628"/>
              <a:gd name="connsiteY3" fmla="*/ 304800 h 1828800"/>
              <a:gd name="connsiteX4" fmla="*/ 37532 w 115628"/>
              <a:gd name="connsiteY4" fmla="*/ 0 h 1828800"/>
              <a:gd name="connsiteX0" fmla="*/ 37532 w 189932"/>
              <a:gd name="connsiteY0" fmla="*/ 1828800 h 1828800"/>
              <a:gd name="connsiteX1" fmla="*/ 113732 w 189932"/>
              <a:gd name="connsiteY1" fmla="*/ 1142999 h 1828800"/>
              <a:gd name="connsiteX2" fmla="*/ 189932 w 189932"/>
              <a:gd name="connsiteY2" fmla="*/ 609599 h 1828800"/>
              <a:gd name="connsiteX3" fmla="*/ 113732 w 189932"/>
              <a:gd name="connsiteY3" fmla="*/ 304800 h 1828800"/>
              <a:gd name="connsiteX4" fmla="*/ 37532 w 189932"/>
              <a:gd name="connsiteY4" fmla="*/ 0 h 1828800"/>
              <a:gd name="connsiteX0" fmla="*/ 37532 w 202632"/>
              <a:gd name="connsiteY0" fmla="*/ 1828800 h 1828800"/>
              <a:gd name="connsiteX1" fmla="*/ 113732 w 202632"/>
              <a:gd name="connsiteY1" fmla="*/ 1142999 h 1828800"/>
              <a:gd name="connsiteX2" fmla="*/ 189932 w 202632"/>
              <a:gd name="connsiteY2" fmla="*/ 609599 h 1828800"/>
              <a:gd name="connsiteX3" fmla="*/ 189932 w 202632"/>
              <a:gd name="connsiteY3" fmla="*/ 380999 h 1828800"/>
              <a:gd name="connsiteX4" fmla="*/ 37532 w 202632"/>
              <a:gd name="connsiteY4" fmla="*/ 0 h 1828800"/>
              <a:gd name="connsiteX0" fmla="*/ 113732 w 278832"/>
              <a:gd name="connsiteY0" fmla="*/ 1905001 h 1905001"/>
              <a:gd name="connsiteX1" fmla="*/ 189932 w 278832"/>
              <a:gd name="connsiteY1" fmla="*/ 1219200 h 1905001"/>
              <a:gd name="connsiteX2" fmla="*/ 266132 w 278832"/>
              <a:gd name="connsiteY2" fmla="*/ 685800 h 1905001"/>
              <a:gd name="connsiteX3" fmla="*/ 266132 w 278832"/>
              <a:gd name="connsiteY3" fmla="*/ 457200 h 1905001"/>
              <a:gd name="connsiteX4" fmla="*/ 37532 w 278832"/>
              <a:gd name="connsiteY4" fmla="*/ 0 h 1905001"/>
              <a:gd name="connsiteX0" fmla="*/ 113732 w 278832"/>
              <a:gd name="connsiteY0" fmla="*/ 1828800 h 1828800"/>
              <a:gd name="connsiteX1" fmla="*/ 189932 w 278832"/>
              <a:gd name="connsiteY1" fmla="*/ 1142999 h 1828800"/>
              <a:gd name="connsiteX2" fmla="*/ 266132 w 278832"/>
              <a:gd name="connsiteY2" fmla="*/ 609599 h 1828800"/>
              <a:gd name="connsiteX3" fmla="*/ 266132 w 278832"/>
              <a:gd name="connsiteY3" fmla="*/ 380999 h 1828800"/>
              <a:gd name="connsiteX4" fmla="*/ 37532 w 278832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832" h="1828800">
                <a:moveTo>
                  <a:pt x="113732" y="1828800"/>
                </a:moveTo>
                <a:cubicBezTo>
                  <a:pt x="141028" y="1602475"/>
                  <a:pt x="164532" y="1346199"/>
                  <a:pt x="189932" y="1142999"/>
                </a:cubicBezTo>
                <a:cubicBezTo>
                  <a:pt x="215332" y="939799"/>
                  <a:pt x="253432" y="736599"/>
                  <a:pt x="266132" y="609599"/>
                </a:cubicBezTo>
                <a:cubicBezTo>
                  <a:pt x="278832" y="482599"/>
                  <a:pt x="268028" y="487907"/>
                  <a:pt x="266132" y="380999"/>
                </a:cubicBezTo>
                <a:cubicBezTo>
                  <a:pt x="264237" y="274092"/>
                  <a:pt x="0" y="48905"/>
                  <a:pt x="37532" y="0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01000" y="8382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5257800"/>
            <a:ext cx="94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Bedrock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27432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Pumice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3505200"/>
            <a:ext cx="59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Peat</a:t>
            </a:r>
            <a:endParaRPr lang="en-US" i="1" dirty="0"/>
          </a:p>
        </p:txBody>
      </p:sp>
      <p:sp>
        <p:nvSpPr>
          <p:cNvPr id="10" name="Freeform 9"/>
          <p:cNvSpPr/>
          <p:nvPr/>
        </p:nvSpPr>
        <p:spPr>
          <a:xfrm>
            <a:off x="1555668" y="2885704"/>
            <a:ext cx="1151906" cy="795647"/>
          </a:xfrm>
          <a:custGeom>
            <a:avLst/>
            <a:gdLst>
              <a:gd name="connsiteX0" fmla="*/ 1151906 w 1151906"/>
              <a:gd name="connsiteY0" fmla="*/ 795647 h 795647"/>
              <a:gd name="connsiteX1" fmla="*/ 914400 w 1151906"/>
              <a:gd name="connsiteY1" fmla="*/ 510639 h 795647"/>
              <a:gd name="connsiteX2" fmla="*/ 475013 w 1151906"/>
              <a:gd name="connsiteY2" fmla="*/ 178130 h 795647"/>
              <a:gd name="connsiteX3" fmla="*/ 0 w 1151906"/>
              <a:gd name="connsiteY3" fmla="*/ 0 h 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906" h="795647">
                <a:moveTo>
                  <a:pt x="1151906" y="795647"/>
                </a:moveTo>
                <a:cubicBezTo>
                  <a:pt x="1089561" y="704603"/>
                  <a:pt x="1027216" y="613559"/>
                  <a:pt x="914400" y="510639"/>
                </a:cubicBezTo>
                <a:cubicBezTo>
                  <a:pt x="801585" y="407720"/>
                  <a:pt x="627413" y="263236"/>
                  <a:pt x="475013" y="178130"/>
                </a:cubicBezTo>
                <a:cubicBezTo>
                  <a:pt x="322613" y="93024"/>
                  <a:pt x="161306" y="46512"/>
                  <a:pt x="0" y="0"/>
                </a:cubicBezTo>
              </a:path>
            </a:pathLst>
          </a:cu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876301" y="2339439"/>
            <a:ext cx="1205345" cy="1151906"/>
          </a:xfrm>
          <a:custGeom>
            <a:avLst/>
            <a:gdLst>
              <a:gd name="connsiteX0" fmla="*/ 1199408 w 1205345"/>
              <a:gd name="connsiteY0" fmla="*/ 1151906 h 1151906"/>
              <a:gd name="connsiteX1" fmla="*/ 1104405 w 1205345"/>
              <a:gd name="connsiteY1" fmla="*/ 676893 h 1151906"/>
              <a:gd name="connsiteX2" fmla="*/ 593767 w 1205345"/>
              <a:gd name="connsiteY2" fmla="*/ 261257 h 1151906"/>
              <a:gd name="connsiteX3" fmla="*/ 0 w 1205345"/>
              <a:gd name="connsiteY3" fmla="*/ 0 h 115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345" h="1151906">
                <a:moveTo>
                  <a:pt x="1199408" y="1151906"/>
                </a:moveTo>
                <a:cubicBezTo>
                  <a:pt x="1202376" y="988620"/>
                  <a:pt x="1205345" y="825335"/>
                  <a:pt x="1104405" y="676893"/>
                </a:cubicBezTo>
                <a:cubicBezTo>
                  <a:pt x="1003465" y="528451"/>
                  <a:pt x="777834" y="374072"/>
                  <a:pt x="593767" y="261257"/>
                </a:cubicBezTo>
                <a:cubicBezTo>
                  <a:pt x="409700" y="148442"/>
                  <a:pt x="204850" y="74221"/>
                  <a:pt x="0" y="0"/>
                </a:cubicBezTo>
              </a:path>
            </a:pathLst>
          </a:cu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929569" y="593604"/>
            <a:ext cx="887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Drilled well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838200"/>
            <a:ext cx="9065759" cy="5734051"/>
            <a:chOff x="0" y="838200"/>
            <a:chExt cx="9065759" cy="5734051"/>
          </a:xfrm>
        </p:grpSpPr>
        <p:graphicFrame>
          <p:nvGraphicFramePr>
            <p:cNvPr id="2" name="Chart 1"/>
            <p:cNvGraphicFramePr/>
            <p:nvPr/>
          </p:nvGraphicFramePr>
          <p:xfrm>
            <a:off x="0" y="838200"/>
            <a:ext cx="9065759" cy="57340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Right Triangle 15"/>
            <p:cNvSpPr/>
            <p:nvPr/>
          </p:nvSpPr>
          <p:spPr>
            <a:xfrm rot="10800000">
              <a:off x="5029200" y="2438400"/>
              <a:ext cx="152400" cy="1524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3733800" y="685800"/>
            <a:ext cx="3657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groundwater dates  28-42 years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likely recharge ~10km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Hydrogeologic model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numerical superposition model (</a:t>
            </a:r>
            <a:r>
              <a:rPr lang="en-US" dirty="0" err="1" smtClean="0"/>
              <a:t>Modflow</a:t>
            </a:r>
            <a:r>
              <a:rPr lang="en-US" dirty="0" smtClean="0"/>
              <a:t>)</a:t>
            </a:r>
          </a:p>
          <a:p>
            <a:r>
              <a:rPr lang="en-US" dirty="0" smtClean="0"/>
              <a:t>3 layers (peat, clay, pumice)</a:t>
            </a:r>
          </a:p>
          <a:p>
            <a:r>
              <a:rPr lang="en-US" dirty="0" smtClean="0"/>
              <a:t>75 day pumping during dry season</a:t>
            </a:r>
          </a:p>
          <a:p>
            <a:r>
              <a:rPr lang="en-US" dirty="0" smtClean="0"/>
              <a:t>no recharge or ET applied</a:t>
            </a:r>
          </a:p>
          <a:p>
            <a:r>
              <a:rPr lang="en-US" dirty="0" smtClean="0"/>
              <a:t>boundary 1.5km from pumping well</a:t>
            </a:r>
          </a:p>
          <a:p>
            <a:pPr lvl="1"/>
            <a:r>
              <a:rPr lang="en-US" dirty="0" smtClean="0"/>
              <a:t>outside edge is no-flow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945" y="60178"/>
            <a:ext cx="4430855" cy="3245297"/>
            <a:chOff x="-20510" y="-17295"/>
            <a:chExt cx="8961360" cy="6676927"/>
          </a:xfrm>
        </p:grpSpPr>
        <p:pic>
          <p:nvPicPr>
            <p:cNvPr id="3" name="Picture 2" descr="SharonFen_LarryOlson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20510" y="-17295"/>
              <a:ext cx="8880147" cy="667692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 rot="5400000">
              <a:off x="7708589" y="4630197"/>
              <a:ext cx="2057749" cy="4067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sharon’s</a:t>
              </a:r>
              <a:r>
                <a:rPr lang="en-US" sz="1200" dirty="0" smtClean="0">
                  <a:solidFill>
                    <a:schemeClr val="bg1"/>
                  </a:solidFill>
                </a:rPr>
                <a:t> fen: l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olson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228600"/>
              <a:ext cx="1506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wetlands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8200" y="85825"/>
            <a:ext cx="4431632" cy="3200400"/>
            <a:chOff x="133064" y="125104"/>
            <a:chExt cx="8915060" cy="6654138"/>
          </a:xfrm>
        </p:grpSpPr>
        <p:pic>
          <p:nvPicPr>
            <p:cNvPr id="8" name="Picture 7" descr="McKenzie3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33064" y="125104"/>
              <a:ext cx="8872184" cy="665413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 rot="5400000">
              <a:off x="7708334" y="4672379"/>
              <a:ext cx="2244796" cy="4347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 smtClean="0"/>
                <a:t>mckenzie</a:t>
              </a:r>
              <a:r>
                <a:rPr lang="en-US" sz="1200" b="1" dirty="0" smtClean="0"/>
                <a:t> river: l bach</a:t>
              </a:r>
              <a:endParaRPr 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" y="228600"/>
              <a:ext cx="9877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rivers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025" y="3439180"/>
            <a:ext cx="4459173" cy="3418821"/>
            <a:chOff x="85025" y="3439180"/>
            <a:chExt cx="4459173" cy="3418821"/>
          </a:xfrm>
        </p:grpSpPr>
        <p:pic>
          <p:nvPicPr>
            <p:cNvPr id="13" name="Picture 12" descr="P1000206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5025" y="3447450"/>
              <a:ext cx="4361850" cy="32958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 rot="5400000">
              <a:off x="3519623" y="5833425"/>
              <a:ext cx="177215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 smtClean="0"/>
                <a:t>mckenzie</a:t>
              </a:r>
              <a:r>
                <a:rPr lang="en-US" sz="1200" dirty="0" smtClean="0"/>
                <a:t>  spring: d </a:t>
              </a:r>
              <a:r>
                <a:rPr lang="en-US" sz="1200" dirty="0" err="1" smtClean="0"/>
                <a:t>gusey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00200" y="3439180"/>
              <a:ext cx="12202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springs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48200" y="3428999"/>
            <a:ext cx="4495800" cy="3322929"/>
            <a:chOff x="50800" y="3429000"/>
            <a:chExt cx="4557629" cy="3389504"/>
          </a:xfrm>
        </p:grpSpPr>
        <p:pic>
          <p:nvPicPr>
            <p:cNvPr id="18" name="Picture 2" descr="T:\ConsPrgm\Freshwater Conservation\Groundwater\photos\Leslies pictures\Wallowa1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0800" y="3429000"/>
              <a:ext cx="4521200" cy="33895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 rot="5400000">
              <a:off x="3752105" y="5873427"/>
              <a:ext cx="1435649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wallowa</a:t>
              </a:r>
              <a:r>
                <a:rPr lang="en-US" sz="1200" dirty="0" smtClean="0">
                  <a:solidFill>
                    <a:schemeClr val="bg1"/>
                  </a:solidFill>
                </a:rPr>
                <a:t> lake: l bach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2400" y="3429000"/>
              <a:ext cx="9089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lakes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tical_K--confining_parameter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Conclusions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Plant WT threshold 15-20cm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methods to set thresholds for peat accretion?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Pumping has no or limited effect on drawdown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Ecological Water Requirements – next steps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more complex scenarios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thresholds have potential to be exceeded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field test in more sites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methods for peat depths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aldous\Pictures\work 2010\Antelope 2010\July 10 GPR work\Greg_Crooked M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115408" y="95250"/>
            <a:ext cx="1818167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aaldous\Pictures\work 2010\Sep 10 Antelope\tom walker ri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3825" y="4686300"/>
            <a:ext cx="1905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C:\Users\aaldous\Pictures\work 2010\Antelope 2010\Cami deep wel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5000" y="228600"/>
            <a:ext cx="1981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 descr="C:\Users\aaldous\Pictures\work 2009\Jun09_fen photos\Emily and Michel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0" y="5181600"/>
            <a:ext cx="25146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9" name="Picture 11" descr="C:\Users\aaldous\Pictures\work 2010\Antelope 2010\Sep 10 Antelope\karl surveyin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51766" y="2057400"/>
            <a:ext cx="1939834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0" name="Picture 12" descr="C:\Users\aaldous\Pictures\work 2009\Sep08_Fremont-Winema fen photos\Johnson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8600" y="1905000"/>
            <a:ext cx="2209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3" name="Picture 15" descr="C:\Users\aaldous\Pictures\work 2009\Sep08_Fremont-Winema fen photos\Johnson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743200" y="1933074"/>
            <a:ext cx="1752600" cy="2029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5" name="Picture 17" descr="T:\ConsPrgm\Freshwater Conservation\Groundwater\photos\Allis photos\Leslie and Amber wells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429000" y="3505200"/>
            <a:ext cx="16764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6" name="Picture 18" descr="C:\Users\aaldous\Documents\professional activities\prof photos\Alli camping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438040" y="5029200"/>
            <a:ext cx="1610710" cy="1730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7" name="Picture 19" descr="C:\Users\aaldous\Pictures\work 2010\Sep 10 Deschutes\Dan Rick Bart_Deschutes NF fen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167716" y="76200"/>
            <a:ext cx="1887794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C:\Users\aaldous\Pictures\work 2009\Jun09_fen photos\Joe at trough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676400" y="3200400"/>
            <a:ext cx="166687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aaldous\Pictures\work 2010\Antelope 2010\July 10 GPR work\John_RoundM1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886200" y="85725"/>
            <a:ext cx="1905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aaldous\Pictures\work 2009\Jun09_fen photos\Hannah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079671" y="3352800"/>
            <a:ext cx="1768929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7" name="Picture 9" descr="C:\Users\aaldous\Pictures\work 2009\Jun09_fen photos\Daryl_JD_Wilshire_2009b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638800" y="381000"/>
            <a:ext cx="1905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aaldous\Pictures\work 2010\Antelope 2010\July 10 GPR work\Xavier Greg core1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572000" y="1981200"/>
            <a:ext cx="1752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4" name="Picture 16" descr="T:\ConsPrgm\Freshwater Conservation\Groundwater\photos\Allis photos\Leslie veg plots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5105400" y="4905375"/>
            <a:ext cx="1981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4800600" y="152400"/>
            <a:ext cx="4245359" cy="3124200"/>
            <a:chOff x="4419600" y="533400"/>
            <a:chExt cx="4473959" cy="3087109"/>
          </a:xfrm>
        </p:grpSpPr>
        <p:pic>
          <p:nvPicPr>
            <p:cNvPr id="5" name="Picture 4" descr="EIGHT DOLLAR MT_for ppt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19600" y="533400"/>
              <a:ext cx="4425560" cy="304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 rot="5400000">
              <a:off x="7859205" y="2586155"/>
              <a:ext cx="1791709" cy="276999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darlingtonia</a:t>
              </a:r>
              <a:r>
                <a:rPr lang="en-US" sz="1200" dirty="0" smtClean="0">
                  <a:solidFill>
                    <a:schemeClr val="bg1"/>
                  </a:solidFill>
                </a:rPr>
                <a:t>: a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hesterman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4724400" y="3429000"/>
            <a:ext cx="4343400" cy="3352800"/>
            <a:chOff x="4800600" y="3657600"/>
            <a:chExt cx="4191000" cy="297180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 l="7064" t="7742" r="9934" b="7097"/>
            <a:stretch>
              <a:fillRect/>
            </a:stretch>
          </p:blipFill>
          <p:spPr bwMode="auto">
            <a:xfrm>
              <a:off x="4800600" y="3657600"/>
              <a:ext cx="4112699" cy="2887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 rot="5400000">
              <a:off x="8293460" y="5931260"/>
              <a:ext cx="1119281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or spotted frog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152400" y="152400"/>
            <a:ext cx="4419600" cy="3200400"/>
            <a:chOff x="457200" y="1066800"/>
            <a:chExt cx="4146576" cy="3124200"/>
          </a:xfrm>
        </p:grpSpPr>
        <p:grpSp>
          <p:nvGrpSpPr>
            <p:cNvPr id="6" name="Group 20"/>
            <p:cNvGrpSpPr/>
            <p:nvPr/>
          </p:nvGrpSpPr>
          <p:grpSpPr>
            <a:xfrm>
              <a:off x="457200" y="1066800"/>
              <a:ext cx="4146576" cy="3124200"/>
              <a:chOff x="4876800" y="3434167"/>
              <a:chExt cx="4146576" cy="3124200"/>
            </a:xfrm>
          </p:grpSpPr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 rot="5400000">
                <a:off x="7994184" y="5529175"/>
                <a:ext cx="1781385" cy="27699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blind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elmid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: m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tomlinson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2" name="Picture 3"/>
              <p:cNvPicPr>
                <a:picLocks noGrp="1" noChangeAspect="1" noChangeArrowheads="1"/>
              </p:cNvPicPr>
              <p:nvPr>
                <p:ph type="body" idx="4294967295"/>
              </p:nvPr>
            </p:nvPicPr>
            <p:blipFill>
              <a:blip r:embed="rId4" cstate="screen"/>
              <a:srcRect l="4318" r="17783" b="6988"/>
              <a:stretch>
                <a:fillRect/>
              </a:stretch>
            </p:blipFill>
            <p:spPr>
              <a:xfrm>
                <a:off x="4876800" y="3434167"/>
                <a:ext cx="4124324" cy="3042833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2" name="TextBox 31"/>
            <p:cNvSpPr txBox="1"/>
            <p:nvPr/>
          </p:nvSpPr>
          <p:spPr>
            <a:xfrm rot="5400000">
              <a:off x="3560441" y="3172960"/>
              <a:ext cx="17461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blind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elmid</a:t>
              </a:r>
              <a:r>
                <a:rPr lang="en-US" sz="1200" dirty="0" smtClean="0">
                  <a:solidFill>
                    <a:schemeClr val="bg1"/>
                  </a:solidFill>
                </a:rPr>
                <a:t>: m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tomlinson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17"/>
          <p:cNvGrpSpPr/>
          <p:nvPr/>
        </p:nvGrpSpPr>
        <p:grpSpPr>
          <a:xfrm>
            <a:off x="152400" y="3505200"/>
            <a:ext cx="4419600" cy="3190902"/>
            <a:chOff x="381000" y="1219200"/>
            <a:chExt cx="3791443" cy="2744619"/>
          </a:xfrm>
        </p:grpSpPr>
        <p:pic>
          <p:nvPicPr>
            <p:cNvPr id="19" name="Picture 4" descr="lost river sucker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81000" y="1219200"/>
              <a:ext cx="3733801" cy="274320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 rot="5400000">
              <a:off x="3532655" y="3324032"/>
              <a:ext cx="1036917" cy="2426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lr</a:t>
              </a:r>
              <a:r>
                <a:rPr lang="en-US" sz="1200" dirty="0" smtClean="0">
                  <a:solidFill>
                    <a:schemeClr val="bg1"/>
                  </a:solidFill>
                </a:rPr>
                <a:t> sucker: t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blake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i="1" dirty="0" smtClean="0">
                <a:solidFill>
                  <a:schemeClr val="tx1"/>
                </a:solidFill>
              </a:rPr>
              <a:t>groundwater pumping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32772" name="Picture 4" descr="brochure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62600" y="2362200"/>
            <a:ext cx="3394042" cy="196512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9000" y="838200"/>
            <a:ext cx="157439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57400" y="4191000"/>
            <a:ext cx="4119563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82" name="Picture 1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" y="1905000"/>
            <a:ext cx="2209800" cy="287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stCxn id="32773" idx="1"/>
            <a:endCxn id="32782" idx="3"/>
          </p:cNvCxnSpPr>
          <p:nvPr/>
        </p:nvCxnSpPr>
        <p:spPr>
          <a:xfrm rot="10800000" flipV="1">
            <a:off x="2667000" y="1866899"/>
            <a:ext cx="762000" cy="1473447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2773" idx="3"/>
            <a:endCxn id="32772" idx="1"/>
          </p:cNvCxnSpPr>
          <p:nvPr/>
        </p:nvCxnSpPr>
        <p:spPr>
          <a:xfrm>
            <a:off x="5003390" y="1866900"/>
            <a:ext cx="559210" cy="1477864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2773" idx="2"/>
            <a:endCxn id="32779" idx="0"/>
          </p:cNvCxnSpPr>
          <p:nvPr/>
        </p:nvCxnSpPr>
        <p:spPr>
          <a:xfrm rot="5400000">
            <a:off x="3518989" y="3493794"/>
            <a:ext cx="1295400" cy="99013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15200" y="45720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irrigation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48400" y="6019800"/>
            <a:ext cx="95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4953000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municipal </a:t>
            </a:r>
          </a:p>
          <a:p>
            <a:r>
              <a:rPr lang="en-US" dirty="0" smtClean="0"/>
              <a:t>supply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3000" y="228600"/>
            <a:ext cx="382509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228600"/>
            <a:ext cx="3810000" cy="497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1710" y="5334000"/>
            <a:ext cx="38316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Statewide assessment of 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GDEs and threats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399" y="5257800"/>
            <a:ext cx="5257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Methods Guide for 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including groundwater in conservation plans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Ecological Water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Requirements (EWRs)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8229600" cy="3763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quantity (timing, volume)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late season baseflow in streams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perennial water supply in wetlands</a:t>
            </a:r>
          </a:p>
          <a:p>
            <a:pPr>
              <a:buFont typeface="Wingdings" pitchFamily="2" charset="2"/>
              <a:buNone/>
            </a:pP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quality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oligotrophic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water supply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cool water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6200" y="1143000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6"/>
                </a:solidFill>
              </a:rPr>
              <a:t>“Intrinsic water requirements of ecological attributes of groundwater-dependent ecosystems</a:t>
            </a:r>
            <a:r>
              <a:rPr lang="en-US" sz="3200" b="1" i="1" dirty="0" smtClean="0">
                <a:solidFill>
                  <a:schemeClr val="accent6"/>
                </a:solidFill>
              </a:rPr>
              <a:t>”</a:t>
            </a:r>
            <a:endParaRPr lang="en-US" sz="32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TNC/USFS partnership</a:t>
            </a:r>
          </a:p>
          <a:p>
            <a:r>
              <a:rPr lang="en-US" dirty="0" smtClean="0"/>
              <a:t>Develop and implement ecological water requirements (EWRs)</a:t>
            </a:r>
          </a:p>
          <a:p>
            <a:r>
              <a:rPr lang="en-US" dirty="0" smtClean="0"/>
              <a:t>Pilot study in groundwater-dependent wetlands (fens) in the Fremont-Winema National Forest</a:t>
            </a:r>
          </a:p>
        </p:txBody>
      </p:sp>
      <p:pic>
        <p:nvPicPr>
          <p:cNvPr id="4" name="Picture 4" descr="TNCLogoPrimary_1C_34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2600" y="228600"/>
            <a:ext cx="27432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9200" y="228600"/>
            <a:ext cx="1254125" cy="1371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21777" y="1447800"/>
            <a:ext cx="7331623" cy="5082052"/>
            <a:chOff x="228600" y="533400"/>
            <a:chExt cx="7984380" cy="5688864"/>
          </a:xfrm>
        </p:grpSpPr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304800" y="1676400"/>
              <a:ext cx="4660523" cy="51678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Water table close to land surface</a:t>
              </a: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228600" y="4638675"/>
              <a:ext cx="3778793" cy="51678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Frequent sustained anoxia</a:t>
              </a: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762000" y="5705475"/>
              <a:ext cx="4495800" cy="516789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/>
                <a:t>Peat accretion or maintenance</a:t>
              </a: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2286000" y="533400"/>
              <a:ext cx="4729723" cy="51678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Sustained groundwater discharge</a:t>
              </a: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3429000" y="2438400"/>
              <a:ext cx="4783980" cy="1825988"/>
            </a:xfrm>
            <a:prstGeom prst="rect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Plant &amp; animal communities adapted to:</a:t>
              </a:r>
            </a:p>
            <a:p>
              <a:pPr>
                <a:buFontTx/>
                <a:buChar char="•"/>
              </a:pPr>
              <a:r>
                <a:rPr lang="en-US" sz="2000" dirty="0"/>
                <a:t> prolonged saturation</a:t>
              </a:r>
            </a:p>
            <a:p>
              <a:pPr>
                <a:buFontTx/>
                <a:buChar char="•"/>
              </a:pPr>
              <a:r>
                <a:rPr lang="en-US" sz="2000" dirty="0"/>
                <a:t> organic peat soils</a:t>
              </a:r>
            </a:p>
            <a:p>
              <a:pPr>
                <a:buFontTx/>
                <a:buChar char="•"/>
              </a:pPr>
              <a:r>
                <a:rPr lang="en-US" sz="2000" dirty="0"/>
                <a:t> frequent anoxic conditions</a:t>
              </a:r>
            </a:p>
            <a:p>
              <a:pPr>
                <a:buFontTx/>
                <a:buChar char="•"/>
              </a:pPr>
              <a:r>
                <a:rPr lang="en-US" sz="2000" dirty="0"/>
                <a:t> low nutrient availability</a:t>
              </a:r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 flipH="1">
              <a:off x="2514600" y="1032681"/>
              <a:ext cx="1676400" cy="6096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2362200" y="22098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 flipH="1">
              <a:off x="2133600" y="5153025"/>
              <a:ext cx="0" cy="4572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 flipH="1">
              <a:off x="2133600" y="2165350"/>
              <a:ext cx="0" cy="24066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 flipV="1">
              <a:off x="3733800" y="4495800"/>
              <a:ext cx="1371600" cy="11430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Ecological Water Requirements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(EWRs) for fens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elope_Project_Area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429000" y="152400"/>
            <a:ext cx="5562600" cy="6478792"/>
          </a:xfrm>
          <a:prstGeom prst="rect">
            <a:avLst/>
          </a:prstGeom>
        </p:spPr>
      </p:pic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0" y="0"/>
            <a:ext cx="33528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86000"/>
            <a:ext cx="3505200" cy="1143000"/>
          </a:xfrm>
        </p:spPr>
        <p:txBody>
          <a:bodyPr>
            <a:noAutofit/>
          </a:bodyPr>
          <a:lstStyle/>
          <a:p>
            <a:pPr lvl="0"/>
            <a:r>
              <a:rPr lang="en-US" sz="3600" kern="0" dirty="0" smtClean="0">
                <a:solidFill>
                  <a:schemeClr val="accent2"/>
                </a:solidFill>
                <a:latin typeface="Calibri" pitchFamily="34" charset="0"/>
              </a:rPr>
              <a:t>Fens of the Fremont-Winema</a:t>
            </a:r>
            <a:br>
              <a:rPr lang="en-US" sz="3600" kern="0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3600" kern="0" dirty="0" smtClean="0">
                <a:solidFill>
                  <a:schemeClr val="accent2"/>
                </a:solidFill>
                <a:latin typeface="Calibri" pitchFamily="34" charset="0"/>
              </a:rPr>
              <a:t>National Forest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552</Words>
  <Application>Microsoft Office PowerPoint</Application>
  <PresentationFormat>On-screen Show (4:3)</PresentationFormat>
  <Paragraphs>140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groundwater pumping</vt:lpstr>
      <vt:lpstr>Slide 5</vt:lpstr>
      <vt:lpstr>Ecological Water Requirements (EWRs)</vt:lpstr>
      <vt:lpstr>Slide 7</vt:lpstr>
      <vt:lpstr>Slide 8</vt:lpstr>
      <vt:lpstr>Fens of the Fremont-Winema National Forest</vt:lpstr>
      <vt:lpstr>Slide 10</vt:lpstr>
      <vt:lpstr>Slide 11</vt:lpstr>
      <vt:lpstr>Ecological Water Requirements: Approach</vt:lpstr>
      <vt:lpstr>Slide 13</vt:lpstr>
      <vt:lpstr>Slide 14</vt:lpstr>
      <vt:lpstr>Slide 15</vt:lpstr>
      <vt:lpstr>Ecological Water Requirements: Approach</vt:lpstr>
      <vt:lpstr>Slide 17</vt:lpstr>
      <vt:lpstr>Slide 18</vt:lpstr>
      <vt:lpstr>Hydrogeologic model</vt:lpstr>
      <vt:lpstr>Slide 20</vt:lpstr>
      <vt:lpstr>Conclusions</vt:lpstr>
      <vt:lpstr>Slide 22</vt:lpstr>
    </vt:vector>
  </TitlesOfParts>
  <Company>The Nature Conservancy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Allison Aldous</dc:creator>
  <cp:lastModifiedBy>Allison Aldous</cp:lastModifiedBy>
  <cp:revision>142</cp:revision>
  <dcterms:created xsi:type="dcterms:W3CDTF">2011-03-30T02:25:38Z</dcterms:created>
  <dcterms:modified xsi:type="dcterms:W3CDTF">2011-05-24T15:05:01Z</dcterms:modified>
</cp:coreProperties>
</file>