
<file path=[Content_Types].xml><?xml version="1.0" encoding="utf-8"?>
<Types xmlns="http://schemas.openxmlformats.org/package/2006/content-types">
  <Default Extension="emf" ContentType="image/x-emf"/>
  <Override PartName="/docProps/core.xml" ContentType="application/vnd.openxmlformats-package.core-propertie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08" r:id="rId1"/>
  </p:sldMasterIdLst>
  <p:handoutMasterIdLst>
    <p:handoutMasterId r:id="rId3"/>
  </p:handoutMasterIdLst>
  <p:sldIdLst>
    <p:sldId id="256" r:id="rId2"/>
  </p:sldIdLst>
  <p:sldSz cx="43891200" cy="32918400"/>
  <p:notesSz cx="9296400" cy="7010400"/>
  <p:defaultTextStyle>
    <a:defPPr>
      <a:defRPr lang="en-US"/>
    </a:defPPr>
    <a:lvl1pPr algn="l" rtl="0" fontAlgn="base">
      <a:spcBef>
        <a:spcPct val="0"/>
      </a:spcBef>
      <a:spcAft>
        <a:spcPct val="0"/>
      </a:spcAft>
      <a:defRPr sz="1900" kern="1200">
        <a:solidFill>
          <a:schemeClr val="tx1"/>
        </a:solidFill>
        <a:latin typeface="Times New Roman" pitchFamily="18" charset="0"/>
        <a:ea typeface="ＭＳ Ｐゴシック" charset="-128"/>
        <a:cs typeface="+mn-cs"/>
      </a:defRPr>
    </a:lvl1pPr>
    <a:lvl2pPr marL="366713" indent="90488" algn="l" rtl="0" fontAlgn="base">
      <a:spcBef>
        <a:spcPct val="0"/>
      </a:spcBef>
      <a:spcAft>
        <a:spcPct val="0"/>
      </a:spcAft>
      <a:defRPr sz="1900" kern="1200">
        <a:solidFill>
          <a:schemeClr val="tx1"/>
        </a:solidFill>
        <a:latin typeface="Times New Roman" pitchFamily="18" charset="0"/>
        <a:ea typeface="ＭＳ Ｐゴシック" charset="-128"/>
        <a:cs typeface="+mn-cs"/>
      </a:defRPr>
    </a:lvl2pPr>
    <a:lvl3pPr marL="736600" indent="177800" algn="l" rtl="0" fontAlgn="base">
      <a:spcBef>
        <a:spcPct val="0"/>
      </a:spcBef>
      <a:spcAft>
        <a:spcPct val="0"/>
      </a:spcAft>
      <a:defRPr sz="1900" kern="1200">
        <a:solidFill>
          <a:schemeClr val="tx1"/>
        </a:solidFill>
        <a:latin typeface="Times New Roman" pitchFamily="18" charset="0"/>
        <a:ea typeface="ＭＳ Ｐゴシック" charset="-128"/>
        <a:cs typeface="+mn-cs"/>
      </a:defRPr>
    </a:lvl3pPr>
    <a:lvl4pPr marL="1104900" indent="266700" algn="l" rtl="0" fontAlgn="base">
      <a:spcBef>
        <a:spcPct val="0"/>
      </a:spcBef>
      <a:spcAft>
        <a:spcPct val="0"/>
      </a:spcAft>
      <a:defRPr sz="1900" kern="1200">
        <a:solidFill>
          <a:schemeClr val="tx1"/>
        </a:solidFill>
        <a:latin typeface="Times New Roman" pitchFamily="18" charset="0"/>
        <a:ea typeface="ＭＳ Ｐゴシック" charset="-128"/>
        <a:cs typeface="+mn-cs"/>
      </a:defRPr>
    </a:lvl4pPr>
    <a:lvl5pPr marL="1474788" indent="354013" algn="l" rtl="0" fontAlgn="base">
      <a:spcBef>
        <a:spcPct val="0"/>
      </a:spcBef>
      <a:spcAft>
        <a:spcPct val="0"/>
      </a:spcAft>
      <a:defRPr sz="1900" kern="1200">
        <a:solidFill>
          <a:schemeClr val="tx1"/>
        </a:solidFill>
        <a:latin typeface="Times New Roman" pitchFamily="18" charset="0"/>
        <a:ea typeface="ＭＳ Ｐゴシック" charset="-128"/>
        <a:cs typeface="+mn-cs"/>
      </a:defRPr>
    </a:lvl5pPr>
    <a:lvl6pPr marL="2286000" algn="l" defTabSz="914400" rtl="0" eaLnBrk="1" latinLnBrk="0" hangingPunct="1">
      <a:defRPr sz="1900" kern="1200">
        <a:solidFill>
          <a:schemeClr val="tx1"/>
        </a:solidFill>
        <a:latin typeface="Times New Roman" pitchFamily="18" charset="0"/>
        <a:ea typeface="ＭＳ Ｐゴシック" charset="-128"/>
        <a:cs typeface="+mn-cs"/>
      </a:defRPr>
    </a:lvl6pPr>
    <a:lvl7pPr marL="2743200" algn="l" defTabSz="914400" rtl="0" eaLnBrk="1" latinLnBrk="0" hangingPunct="1">
      <a:defRPr sz="1900" kern="1200">
        <a:solidFill>
          <a:schemeClr val="tx1"/>
        </a:solidFill>
        <a:latin typeface="Times New Roman" pitchFamily="18" charset="0"/>
        <a:ea typeface="ＭＳ Ｐゴシック" charset="-128"/>
        <a:cs typeface="+mn-cs"/>
      </a:defRPr>
    </a:lvl7pPr>
    <a:lvl8pPr marL="3200400" algn="l" defTabSz="914400" rtl="0" eaLnBrk="1" latinLnBrk="0" hangingPunct="1">
      <a:defRPr sz="1900" kern="1200">
        <a:solidFill>
          <a:schemeClr val="tx1"/>
        </a:solidFill>
        <a:latin typeface="Times New Roman" pitchFamily="18" charset="0"/>
        <a:ea typeface="ＭＳ Ｐゴシック" charset="-128"/>
        <a:cs typeface="+mn-cs"/>
      </a:defRPr>
    </a:lvl8pPr>
    <a:lvl9pPr marL="3657600" algn="l" defTabSz="914400" rtl="0" eaLnBrk="1" latinLnBrk="0" hangingPunct="1">
      <a:defRPr sz="1900"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93978A"/>
    <a:srgbClr val="B6AFA1"/>
    <a:srgbClr val="48382D"/>
    <a:srgbClr val="D74520"/>
    <a:srgbClr val="8B4518"/>
    <a:srgbClr val="FFFFFF"/>
    <a:srgbClr val="000000"/>
    <a:srgbClr val="FFFF99"/>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horzBarState="maximized">
    <p:restoredLeft sz="15622" autoAdjust="0"/>
    <p:restoredTop sz="94979" autoAdjust="0"/>
  </p:normalViewPr>
  <p:slideViewPr>
    <p:cSldViewPr>
      <p:cViewPr>
        <p:scale>
          <a:sx n="30" d="100"/>
          <a:sy n="30" d="100"/>
        </p:scale>
        <p:origin x="-88" y="-104"/>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059238" cy="347663"/>
          </a:xfrm>
          <a:prstGeom prst="rect">
            <a:avLst/>
          </a:prstGeom>
          <a:noFill/>
          <a:ln>
            <a:noFill/>
          </a:ln>
          <a:effectLst/>
          <a:extLst/>
        </p:spPr>
        <p:txBody>
          <a:bodyPr vert="horz" wrap="square" lIns="91366" tIns="45683" rIns="91366" bIns="45683" numCol="1" anchor="t" anchorCtr="0" compatLnSpc="1">
            <a:prstTxWarp prst="textNoShape">
              <a:avLst/>
            </a:prstTxWarp>
          </a:bodyPr>
          <a:lstStyle>
            <a:lvl1pPr algn="l">
              <a:defRPr sz="1200">
                <a:latin typeface="Times New Roman" pitchFamily="18" charset="0"/>
                <a:ea typeface="+mn-ea"/>
                <a:cs typeface="+mn-cs"/>
              </a:defRPr>
            </a:lvl1pPr>
          </a:lstStyle>
          <a:p>
            <a:pPr>
              <a:defRPr/>
            </a:pPr>
            <a:endParaRPr lang="en-US"/>
          </a:p>
        </p:txBody>
      </p:sp>
      <p:sp>
        <p:nvSpPr>
          <p:cNvPr id="11267" name="Rectangle 3"/>
          <p:cNvSpPr>
            <a:spLocks noGrp="1" noChangeArrowheads="1"/>
          </p:cNvSpPr>
          <p:nvPr>
            <p:ph type="dt" sz="quarter" idx="1"/>
          </p:nvPr>
        </p:nvSpPr>
        <p:spPr bwMode="auto">
          <a:xfrm>
            <a:off x="5278438" y="0"/>
            <a:ext cx="4056062" cy="347663"/>
          </a:xfrm>
          <a:prstGeom prst="rect">
            <a:avLst/>
          </a:prstGeom>
          <a:noFill/>
          <a:ln>
            <a:noFill/>
          </a:ln>
          <a:effectLst/>
          <a:extLst/>
        </p:spPr>
        <p:txBody>
          <a:bodyPr vert="horz" wrap="square" lIns="91366" tIns="45683" rIns="91366" bIns="45683"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11268" name="Rectangle 4"/>
          <p:cNvSpPr>
            <a:spLocks noGrp="1" noChangeArrowheads="1"/>
          </p:cNvSpPr>
          <p:nvPr>
            <p:ph type="ftr" sz="quarter" idx="2"/>
          </p:nvPr>
        </p:nvSpPr>
        <p:spPr bwMode="auto">
          <a:xfrm>
            <a:off x="0" y="6669088"/>
            <a:ext cx="4059238" cy="349250"/>
          </a:xfrm>
          <a:prstGeom prst="rect">
            <a:avLst/>
          </a:prstGeom>
          <a:noFill/>
          <a:ln>
            <a:noFill/>
          </a:ln>
          <a:effectLst/>
          <a:extLst/>
        </p:spPr>
        <p:txBody>
          <a:bodyPr vert="horz" wrap="square" lIns="91366" tIns="45683" rIns="91366" bIns="45683" numCol="1" anchor="b" anchorCtr="0" compatLnSpc="1">
            <a:prstTxWarp prst="textNoShape">
              <a:avLst/>
            </a:prstTxWarp>
          </a:bodyPr>
          <a:lstStyle>
            <a:lvl1pPr algn="l">
              <a:defRPr sz="1200">
                <a:latin typeface="Times New Roman" pitchFamily="18" charset="0"/>
                <a:ea typeface="+mn-ea"/>
                <a:cs typeface="+mn-cs"/>
              </a:defRPr>
            </a:lvl1pPr>
          </a:lstStyle>
          <a:p>
            <a:pPr>
              <a:defRPr/>
            </a:pPr>
            <a:endParaRPr lang="en-US"/>
          </a:p>
        </p:txBody>
      </p:sp>
      <p:sp>
        <p:nvSpPr>
          <p:cNvPr id="11269" name="Rectangle 5"/>
          <p:cNvSpPr>
            <a:spLocks noGrp="1" noChangeArrowheads="1"/>
          </p:cNvSpPr>
          <p:nvPr>
            <p:ph type="sldNum" sz="quarter" idx="3"/>
          </p:nvPr>
        </p:nvSpPr>
        <p:spPr bwMode="auto">
          <a:xfrm>
            <a:off x="5278438" y="6669088"/>
            <a:ext cx="4056062" cy="349250"/>
          </a:xfrm>
          <a:prstGeom prst="rect">
            <a:avLst/>
          </a:prstGeom>
          <a:noFill/>
          <a:ln>
            <a:noFill/>
          </a:ln>
          <a:effectLst/>
          <a:extLst/>
        </p:spPr>
        <p:txBody>
          <a:bodyPr vert="horz" wrap="square" lIns="91366" tIns="45683" rIns="91366" bIns="45683" numCol="1" anchor="b" anchorCtr="0" compatLnSpc="1">
            <a:prstTxWarp prst="textNoShape">
              <a:avLst/>
            </a:prstTxWarp>
          </a:bodyPr>
          <a:lstStyle>
            <a:lvl1pPr algn="r">
              <a:defRPr sz="1200"/>
            </a:lvl1pPr>
          </a:lstStyle>
          <a:p>
            <a:fld id="{60A0A05E-8566-4CC4-95E4-C095AF634CE1}" type="slidenum">
              <a:rPr lang="en-US"/>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397626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a:prstGeom prst="rect">
            <a:avLst/>
          </a:prstGeom>
        </p:spPr>
        <p:txBody>
          <a:bodyPr/>
          <a:lstStyle>
            <a:lvl1pPr marL="0" indent="0" algn="ctr">
              <a:buNone/>
              <a:defRPr>
                <a:solidFill>
                  <a:schemeClr val="tx1">
                    <a:tint val="75000"/>
                  </a:schemeClr>
                </a:solidFill>
              </a:defRPr>
            </a:lvl1pPr>
            <a:lvl2pPr marL="2193362" indent="0" algn="ctr">
              <a:buNone/>
              <a:defRPr>
                <a:solidFill>
                  <a:schemeClr val="tx1">
                    <a:tint val="75000"/>
                  </a:schemeClr>
                </a:solidFill>
              </a:defRPr>
            </a:lvl2pPr>
            <a:lvl3pPr marL="4386728" indent="0" algn="ctr">
              <a:buNone/>
              <a:defRPr>
                <a:solidFill>
                  <a:schemeClr val="tx1">
                    <a:tint val="75000"/>
                  </a:schemeClr>
                </a:solidFill>
              </a:defRPr>
            </a:lvl3pPr>
            <a:lvl4pPr marL="6580091" indent="0" algn="ctr">
              <a:buNone/>
              <a:defRPr>
                <a:solidFill>
                  <a:schemeClr val="tx1">
                    <a:tint val="75000"/>
                  </a:schemeClr>
                </a:solidFill>
              </a:defRPr>
            </a:lvl4pPr>
            <a:lvl5pPr marL="8773457" indent="0" algn="ctr">
              <a:buNone/>
              <a:defRPr>
                <a:solidFill>
                  <a:schemeClr val="tx1">
                    <a:tint val="75000"/>
                  </a:schemeClr>
                </a:solidFill>
              </a:defRPr>
            </a:lvl5pPr>
            <a:lvl6pPr marL="10966824" indent="0" algn="ctr">
              <a:buNone/>
              <a:defRPr>
                <a:solidFill>
                  <a:schemeClr val="tx1">
                    <a:tint val="75000"/>
                  </a:schemeClr>
                </a:solidFill>
              </a:defRPr>
            </a:lvl6pPr>
            <a:lvl7pPr marL="13160185" indent="0" algn="ctr">
              <a:buNone/>
              <a:defRPr>
                <a:solidFill>
                  <a:schemeClr val="tx1">
                    <a:tint val="75000"/>
                  </a:schemeClr>
                </a:solidFill>
              </a:defRPr>
            </a:lvl7pPr>
            <a:lvl8pPr marL="15353547" indent="0" algn="ctr">
              <a:buNone/>
              <a:defRPr>
                <a:solidFill>
                  <a:schemeClr val="tx1">
                    <a:tint val="75000"/>
                  </a:schemeClr>
                </a:solidFill>
              </a:defRPr>
            </a:lvl8pPr>
            <a:lvl9pPr marL="1754691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2195513" y="30510163"/>
            <a:ext cx="10239375" cy="1752600"/>
          </a:xfrm>
          <a:prstGeom prst="rect">
            <a:avLst/>
          </a:prstGeom>
        </p:spPr>
        <p:txBody>
          <a:bodyPr/>
          <a:lstStyle>
            <a:lvl1pPr algn="ctr">
              <a:defRPr>
                <a:latin typeface="Times New Roman"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a:xfrm>
            <a:off x="14997113" y="30510163"/>
            <a:ext cx="13896975" cy="1752600"/>
          </a:xfrm>
          <a:prstGeom prst="rect">
            <a:avLst/>
          </a:prstGeom>
        </p:spPr>
        <p:txBody>
          <a:bodyPr/>
          <a:lstStyle>
            <a:lvl1pPr algn="ctr">
              <a:defRPr>
                <a:latin typeface="Times New Roman"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31456313" y="30510163"/>
            <a:ext cx="10239375" cy="1752600"/>
          </a:xfrm>
          <a:prstGeom prst="rect">
            <a:avLst/>
          </a:prstGeom>
        </p:spPr>
        <p:txBody>
          <a:bodyPr vert="horz" wrap="square" lIns="91440" tIns="45720" rIns="91440" bIns="45720" numCol="1" anchor="t" anchorCtr="0" compatLnSpc="1">
            <a:prstTxWarp prst="textNoShape">
              <a:avLst/>
            </a:prstTxWarp>
          </a:bodyPr>
          <a:lstStyle>
            <a:lvl1pPr algn="ctr">
              <a:defRPr/>
            </a:lvl1pPr>
          </a:lstStyle>
          <a:p>
            <a:fld id="{C69017E8-FE3E-4082-A8AE-655E0467CE2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5513" y="1317625"/>
            <a:ext cx="39500175" cy="5486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195513" y="7680325"/>
            <a:ext cx="39500175" cy="217249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5513" y="30510163"/>
            <a:ext cx="10239375" cy="1752600"/>
          </a:xfrm>
          <a:prstGeom prst="rect">
            <a:avLst/>
          </a:prstGeom>
        </p:spPr>
        <p:txBody>
          <a:bodyPr/>
          <a:lstStyle>
            <a:lvl1pPr algn="ctr">
              <a:defRPr>
                <a:latin typeface="Times New Roman"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a:xfrm>
            <a:off x="14997113" y="30510163"/>
            <a:ext cx="13896975" cy="1752600"/>
          </a:xfrm>
          <a:prstGeom prst="rect">
            <a:avLst/>
          </a:prstGeom>
        </p:spPr>
        <p:txBody>
          <a:bodyPr/>
          <a:lstStyle>
            <a:lvl1pPr algn="ctr">
              <a:defRPr>
                <a:latin typeface="Times New Roman"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31456313" y="30510163"/>
            <a:ext cx="10239375" cy="1752600"/>
          </a:xfrm>
          <a:prstGeom prst="rect">
            <a:avLst/>
          </a:prstGeom>
        </p:spPr>
        <p:txBody>
          <a:bodyPr vert="horz" wrap="square" lIns="91440" tIns="45720" rIns="91440" bIns="45720" numCol="1" anchor="t" anchorCtr="0" compatLnSpc="1">
            <a:prstTxWarp prst="textNoShape">
              <a:avLst/>
            </a:prstTxWarp>
          </a:bodyPr>
          <a:lstStyle>
            <a:lvl1pPr algn="ctr">
              <a:defRPr/>
            </a:lvl1pPr>
          </a:lstStyle>
          <a:p>
            <a:fld id="{E350A823-5517-4340-9A5B-53FA28055E9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5513" y="30510163"/>
            <a:ext cx="10239375" cy="1752600"/>
          </a:xfrm>
          <a:prstGeom prst="rect">
            <a:avLst/>
          </a:prstGeom>
        </p:spPr>
        <p:txBody>
          <a:bodyPr/>
          <a:lstStyle>
            <a:lvl1pPr algn="ctr">
              <a:defRPr>
                <a:latin typeface="Times New Roman"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a:xfrm>
            <a:off x="14997113" y="30510163"/>
            <a:ext cx="13896975" cy="1752600"/>
          </a:xfrm>
          <a:prstGeom prst="rect">
            <a:avLst/>
          </a:prstGeom>
        </p:spPr>
        <p:txBody>
          <a:bodyPr/>
          <a:lstStyle>
            <a:lvl1pPr algn="ctr">
              <a:defRPr>
                <a:latin typeface="Times New Roman"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31456313" y="30510163"/>
            <a:ext cx="10239375" cy="1752600"/>
          </a:xfrm>
          <a:prstGeom prst="rect">
            <a:avLst/>
          </a:prstGeom>
        </p:spPr>
        <p:txBody>
          <a:bodyPr vert="horz" wrap="square" lIns="91440" tIns="45720" rIns="91440" bIns="45720" numCol="1" anchor="t" anchorCtr="0" compatLnSpc="1">
            <a:prstTxWarp prst="textNoShape">
              <a:avLst/>
            </a:prstTxWarp>
          </a:bodyPr>
          <a:lstStyle>
            <a:lvl1pPr algn="ctr">
              <a:defRPr/>
            </a:lvl1pPr>
          </a:lstStyle>
          <a:p>
            <a:fld id="{BBA2FD66-5A18-47BA-AD93-3A14E4036A1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5513" y="1317625"/>
            <a:ext cx="39500175"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195513" y="7680325"/>
            <a:ext cx="39500175" cy="217249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5513" y="30510163"/>
            <a:ext cx="10239375" cy="1752600"/>
          </a:xfrm>
          <a:prstGeom prst="rect">
            <a:avLst/>
          </a:prstGeom>
        </p:spPr>
        <p:txBody>
          <a:bodyPr/>
          <a:lstStyle>
            <a:lvl1pPr algn="ctr">
              <a:defRPr>
                <a:latin typeface="Times New Roman"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a:xfrm>
            <a:off x="14997113" y="30510163"/>
            <a:ext cx="13896975" cy="1752600"/>
          </a:xfrm>
          <a:prstGeom prst="rect">
            <a:avLst/>
          </a:prstGeom>
        </p:spPr>
        <p:txBody>
          <a:bodyPr/>
          <a:lstStyle>
            <a:lvl1pPr algn="ctr">
              <a:defRPr>
                <a:latin typeface="Times New Roman"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31456313" y="30510163"/>
            <a:ext cx="10239375" cy="1752600"/>
          </a:xfrm>
          <a:prstGeom prst="rect">
            <a:avLst/>
          </a:prstGeom>
        </p:spPr>
        <p:txBody>
          <a:bodyPr vert="horz" wrap="square" lIns="91440" tIns="45720" rIns="91440" bIns="45720" numCol="1" anchor="t" anchorCtr="0" compatLnSpc="1">
            <a:prstTxWarp prst="textNoShape">
              <a:avLst/>
            </a:prstTxWarp>
          </a:bodyPr>
          <a:lstStyle>
            <a:lvl1pPr algn="ctr">
              <a:defRPr/>
            </a:lvl1pPr>
          </a:lstStyle>
          <a:p>
            <a:fld id="{3CCB58BB-657E-4B2E-A88C-272171E715B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2"/>
            <a:ext cx="37307520" cy="6537960"/>
          </a:xfrm>
          <a:prstGeom prst="rect">
            <a:avLst/>
          </a:prstGeo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30"/>
            <a:ext cx="37307520" cy="7200898"/>
          </a:xfrm>
          <a:prstGeom prst="rect">
            <a:avLst/>
          </a:prstGeom>
        </p:spPr>
        <p:txBody>
          <a:bodyPr anchor="b"/>
          <a:lstStyle>
            <a:lvl1pPr marL="0" indent="0">
              <a:buNone/>
              <a:defRPr sz="9600">
                <a:solidFill>
                  <a:schemeClr val="tx1">
                    <a:tint val="75000"/>
                  </a:schemeClr>
                </a:solidFill>
              </a:defRPr>
            </a:lvl1pPr>
            <a:lvl2pPr marL="2193362" indent="0">
              <a:buNone/>
              <a:defRPr sz="8600">
                <a:solidFill>
                  <a:schemeClr val="tx1">
                    <a:tint val="75000"/>
                  </a:schemeClr>
                </a:solidFill>
              </a:defRPr>
            </a:lvl2pPr>
            <a:lvl3pPr marL="4386728" indent="0">
              <a:buNone/>
              <a:defRPr sz="7700">
                <a:solidFill>
                  <a:schemeClr val="tx1">
                    <a:tint val="75000"/>
                  </a:schemeClr>
                </a:solidFill>
              </a:defRPr>
            </a:lvl3pPr>
            <a:lvl4pPr marL="6580091" indent="0">
              <a:buNone/>
              <a:defRPr sz="6700">
                <a:solidFill>
                  <a:schemeClr val="tx1">
                    <a:tint val="75000"/>
                  </a:schemeClr>
                </a:solidFill>
              </a:defRPr>
            </a:lvl4pPr>
            <a:lvl5pPr marL="8773457" indent="0">
              <a:buNone/>
              <a:defRPr sz="6700">
                <a:solidFill>
                  <a:schemeClr val="tx1">
                    <a:tint val="75000"/>
                  </a:schemeClr>
                </a:solidFill>
              </a:defRPr>
            </a:lvl5pPr>
            <a:lvl6pPr marL="10966824" indent="0">
              <a:buNone/>
              <a:defRPr sz="6700">
                <a:solidFill>
                  <a:schemeClr val="tx1">
                    <a:tint val="75000"/>
                  </a:schemeClr>
                </a:solidFill>
              </a:defRPr>
            </a:lvl6pPr>
            <a:lvl7pPr marL="13160185" indent="0">
              <a:buNone/>
              <a:defRPr sz="6700">
                <a:solidFill>
                  <a:schemeClr val="tx1">
                    <a:tint val="75000"/>
                  </a:schemeClr>
                </a:solidFill>
              </a:defRPr>
            </a:lvl7pPr>
            <a:lvl8pPr marL="15353547" indent="0">
              <a:buNone/>
              <a:defRPr sz="6700">
                <a:solidFill>
                  <a:schemeClr val="tx1">
                    <a:tint val="75000"/>
                  </a:schemeClr>
                </a:solidFill>
              </a:defRPr>
            </a:lvl8pPr>
            <a:lvl9pPr marL="17546913"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195513" y="30510163"/>
            <a:ext cx="10239375" cy="1752600"/>
          </a:xfrm>
          <a:prstGeom prst="rect">
            <a:avLst/>
          </a:prstGeom>
        </p:spPr>
        <p:txBody>
          <a:bodyPr/>
          <a:lstStyle>
            <a:lvl1pPr algn="ctr">
              <a:defRPr>
                <a:latin typeface="Times New Roman"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a:xfrm>
            <a:off x="14997113" y="30510163"/>
            <a:ext cx="13896975" cy="1752600"/>
          </a:xfrm>
          <a:prstGeom prst="rect">
            <a:avLst/>
          </a:prstGeom>
        </p:spPr>
        <p:txBody>
          <a:bodyPr/>
          <a:lstStyle>
            <a:lvl1pPr algn="ctr">
              <a:defRPr>
                <a:latin typeface="Times New Roman"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31456313" y="30510163"/>
            <a:ext cx="10239375" cy="1752600"/>
          </a:xfrm>
          <a:prstGeom prst="rect">
            <a:avLst/>
          </a:prstGeom>
        </p:spPr>
        <p:txBody>
          <a:bodyPr vert="horz" wrap="square" lIns="91440" tIns="45720" rIns="91440" bIns="45720" numCol="1" anchor="t" anchorCtr="0" compatLnSpc="1">
            <a:prstTxWarp prst="textNoShape">
              <a:avLst/>
            </a:prstTxWarp>
          </a:bodyPr>
          <a:lstStyle>
            <a:lvl1pPr algn="ctr">
              <a:defRPr/>
            </a:lvl1pPr>
          </a:lstStyle>
          <a:p>
            <a:fld id="{621072CE-66D8-42F4-BD55-68379655928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5513" y="1317625"/>
            <a:ext cx="39500175"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8"/>
            <a:ext cx="19385280" cy="2172462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8"/>
            <a:ext cx="19385280" cy="2172462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2195513" y="30510163"/>
            <a:ext cx="10239375" cy="1752600"/>
          </a:xfrm>
          <a:prstGeom prst="rect">
            <a:avLst/>
          </a:prstGeom>
        </p:spPr>
        <p:txBody>
          <a:bodyPr/>
          <a:lstStyle>
            <a:lvl1pPr algn="ctr">
              <a:defRPr>
                <a:latin typeface="Times New Roman"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a:xfrm>
            <a:off x="14997113" y="30510163"/>
            <a:ext cx="13896975" cy="1752600"/>
          </a:xfrm>
          <a:prstGeom prst="rect">
            <a:avLst/>
          </a:prstGeom>
        </p:spPr>
        <p:txBody>
          <a:bodyPr/>
          <a:lstStyle>
            <a:lvl1pPr algn="ctr">
              <a:defRPr>
                <a:latin typeface="Times New Roman" charset="0"/>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2"/>
          </p:nvPr>
        </p:nvSpPr>
        <p:spPr>
          <a:xfrm>
            <a:off x="31456313" y="30510163"/>
            <a:ext cx="10239375" cy="1752600"/>
          </a:xfrm>
          <a:prstGeom prst="rect">
            <a:avLst/>
          </a:prstGeom>
        </p:spPr>
        <p:txBody>
          <a:bodyPr vert="horz" wrap="square" lIns="91440" tIns="45720" rIns="91440" bIns="45720" numCol="1" anchor="t" anchorCtr="0" compatLnSpc="1">
            <a:prstTxWarp prst="textNoShape">
              <a:avLst/>
            </a:prstTxWarp>
          </a:bodyPr>
          <a:lstStyle>
            <a:lvl1pPr algn="ctr">
              <a:defRPr/>
            </a:lvl1pPr>
          </a:lstStyle>
          <a:p>
            <a:fld id="{8205AC9F-CDFE-4E58-AEFD-A4B03A2D59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5513" y="1317625"/>
            <a:ext cx="39500175" cy="5486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3"/>
            <a:ext cx="19392903" cy="3070858"/>
          </a:xfrm>
          <a:prstGeom prst="rect">
            <a:avLst/>
          </a:prstGeom>
        </p:spPr>
        <p:txBody>
          <a:bodyPr anchor="b"/>
          <a:lstStyle>
            <a:lvl1pPr marL="0" indent="0">
              <a:buNone/>
              <a:defRPr sz="11500" b="1"/>
            </a:lvl1pPr>
            <a:lvl2pPr marL="2193362" indent="0">
              <a:buNone/>
              <a:defRPr sz="9600" b="1"/>
            </a:lvl2pPr>
            <a:lvl3pPr marL="4386728" indent="0">
              <a:buNone/>
              <a:defRPr sz="8600" b="1"/>
            </a:lvl3pPr>
            <a:lvl4pPr marL="6580091" indent="0">
              <a:buNone/>
              <a:defRPr sz="7700" b="1"/>
            </a:lvl4pPr>
            <a:lvl5pPr marL="8773457" indent="0">
              <a:buNone/>
              <a:defRPr sz="7700" b="1"/>
            </a:lvl5pPr>
            <a:lvl6pPr marL="10966824" indent="0">
              <a:buNone/>
              <a:defRPr sz="7700" b="1"/>
            </a:lvl6pPr>
            <a:lvl7pPr marL="13160185" indent="0">
              <a:buNone/>
              <a:defRPr sz="7700" b="1"/>
            </a:lvl7pPr>
            <a:lvl8pPr marL="15353547" indent="0">
              <a:buNone/>
              <a:defRPr sz="7700" b="1"/>
            </a:lvl8pPr>
            <a:lvl9pPr marL="17546913"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1"/>
            <a:ext cx="19392903"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7" y="7368543"/>
            <a:ext cx="19400520" cy="3070858"/>
          </a:xfrm>
          <a:prstGeom prst="rect">
            <a:avLst/>
          </a:prstGeom>
        </p:spPr>
        <p:txBody>
          <a:bodyPr anchor="b"/>
          <a:lstStyle>
            <a:lvl1pPr marL="0" indent="0">
              <a:buNone/>
              <a:defRPr sz="11500" b="1"/>
            </a:lvl1pPr>
            <a:lvl2pPr marL="2193362" indent="0">
              <a:buNone/>
              <a:defRPr sz="9600" b="1"/>
            </a:lvl2pPr>
            <a:lvl3pPr marL="4386728" indent="0">
              <a:buNone/>
              <a:defRPr sz="8600" b="1"/>
            </a:lvl3pPr>
            <a:lvl4pPr marL="6580091" indent="0">
              <a:buNone/>
              <a:defRPr sz="7700" b="1"/>
            </a:lvl4pPr>
            <a:lvl5pPr marL="8773457" indent="0">
              <a:buNone/>
              <a:defRPr sz="7700" b="1"/>
            </a:lvl5pPr>
            <a:lvl6pPr marL="10966824" indent="0">
              <a:buNone/>
              <a:defRPr sz="7700" b="1"/>
            </a:lvl6pPr>
            <a:lvl7pPr marL="13160185" indent="0">
              <a:buNone/>
              <a:defRPr sz="7700" b="1"/>
            </a:lvl7pPr>
            <a:lvl8pPr marL="15353547" indent="0">
              <a:buNone/>
              <a:defRPr sz="7700" b="1"/>
            </a:lvl8pPr>
            <a:lvl9pPr marL="17546913"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7" y="10439401"/>
            <a:ext cx="19400520"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2195513" y="30510163"/>
            <a:ext cx="10239375" cy="1752600"/>
          </a:xfrm>
          <a:prstGeom prst="rect">
            <a:avLst/>
          </a:prstGeom>
        </p:spPr>
        <p:txBody>
          <a:bodyPr/>
          <a:lstStyle>
            <a:lvl1pPr algn="ctr">
              <a:defRPr>
                <a:latin typeface="Times New Roman" charset="0"/>
                <a:ea typeface="ＭＳ Ｐゴシック" charset="0"/>
                <a:cs typeface="ＭＳ Ｐゴシック" charset="0"/>
              </a:defRPr>
            </a:lvl1pPr>
          </a:lstStyle>
          <a:p>
            <a:pPr>
              <a:defRPr/>
            </a:pPr>
            <a:endParaRPr lang="en-US"/>
          </a:p>
        </p:txBody>
      </p:sp>
      <p:sp>
        <p:nvSpPr>
          <p:cNvPr id="8" name="Footer Placeholder 4"/>
          <p:cNvSpPr>
            <a:spLocks noGrp="1"/>
          </p:cNvSpPr>
          <p:nvPr>
            <p:ph type="ftr" sz="quarter" idx="11"/>
          </p:nvPr>
        </p:nvSpPr>
        <p:spPr>
          <a:xfrm>
            <a:off x="14997113" y="30510163"/>
            <a:ext cx="13896975" cy="1752600"/>
          </a:xfrm>
          <a:prstGeom prst="rect">
            <a:avLst/>
          </a:prstGeom>
        </p:spPr>
        <p:txBody>
          <a:bodyPr/>
          <a:lstStyle>
            <a:lvl1pPr algn="ctr">
              <a:defRPr>
                <a:latin typeface="Times New Roman" charset="0"/>
                <a:ea typeface="ＭＳ Ｐゴシック" charset="0"/>
                <a:cs typeface="ＭＳ Ｐゴシック" charset="0"/>
              </a:defRPr>
            </a:lvl1pPr>
          </a:lstStyle>
          <a:p>
            <a:pPr>
              <a:defRPr/>
            </a:pPr>
            <a:endParaRPr lang="en-US"/>
          </a:p>
        </p:txBody>
      </p:sp>
      <p:sp>
        <p:nvSpPr>
          <p:cNvPr id="9" name="Slide Number Placeholder 5"/>
          <p:cNvSpPr>
            <a:spLocks noGrp="1"/>
          </p:cNvSpPr>
          <p:nvPr>
            <p:ph type="sldNum" sz="quarter" idx="12"/>
          </p:nvPr>
        </p:nvSpPr>
        <p:spPr>
          <a:xfrm>
            <a:off x="31456313" y="30510163"/>
            <a:ext cx="10239375" cy="1752600"/>
          </a:xfrm>
          <a:prstGeom prst="rect">
            <a:avLst/>
          </a:prstGeom>
        </p:spPr>
        <p:txBody>
          <a:bodyPr vert="horz" wrap="square" lIns="91440" tIns="45720" rIns="91440" bIns="45720" numCol="1" anchor="t" anchorCtr="0" compatLnSpc="1">
            <a:prstTxWarp prst="textNoShape">
              <a:avLst/>
            </a:prstTxWarp>
          </a:bodyPr>
          <a:lstStyle>
            <a:lvl1pPr algn="ctr">
              <a:defRPr/>
            </a:lvl1pPr>
          </a:lstStyle>
          <a:p>
            <a:fld id="{2A8CEB71-BA2C-436B-8A15-939ED9AE023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5513" y="1317625"/>
            <a:ext cx="39500175" cy="54864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2195513" y="30510163"/>
            <a:ext cx="10239375" cy="1752600"/>
          </a:xfrm>
          <a:prstGeom prst="rect">
            <a:avLst/>
          </a:prstGeom>
        </p:spPr>
        <p:txBody>
          <a:bodyPr/>
          <a:lstStyle>
            <a:lvl1pPr algn="ctr">
              <a:defRPr>
                <a:latin typeface="Times New Roman" charset="0"/>
                <a:ea typeface="ＭＳ Ｐゴシック" charset="0"/>
                <a:cs typeface="ＭＳ Ｐゴシック" charset="0"/>
              </a:defRPr>
            </a:lvl1pPr>
          </a:lstStyle>
          <a:p>
            <a:pPr>
              <a:defRPr/>
            </a:pPr>
            <a:endParaRPr lang="en-US"/>
          </a:p>
        </p:txBody>
      </p:sp>
      <p:sp>
        <p:nvSpPr>
          <p:cNvPr id="4" name="Footer Placeholder 4"/>
          <p:cNvSpPr>
            <a:spLocks noGrp="1"/>
          </p:cNvSpPr>
          <p:nvPr>
            <p:ph type="ftr" sz="quarter" idx="11"/>
          </p:nvPr>
        </p:nvSpPr>
        <p:spPr>
          <a:xfrm>
            <a:off x="14997113" y="30510163"/>
            <a:ext cx="13896975" cy="1752600"/>
          </a:xfrm>
          <a:prstGeom prst="rect">
            <a:avLst/>
          </a:prstGeom>
        </p:spPr>
        <p:txBody>
          <a:bodyPr/>
          <a:lstStyle>
            <a:lvl1pPr algn="ctr">
              <a:defRPr>
                <a:latin typeface="Times New Roman" charset="0"/>
                <a:ea typeface="ＭＳ Ｐゴシック" charset="0"/>
                <a:cs typeface="ＭＳ Ｐゴシック" charset="0"/>
              </a:defRPr>
            </a:lvl1pPr>
          </a:lstStyle>
          <a:p>
            <a:pPr>
              <a:defRPr/>
            </a:pPr>
            <a:endParaRPr lang="en-US"/>
          </a:p>
        </p:txBody>
      </p:sp>
      <p:sp>
        <p:nvSpPr>
          <p:cNvPr id="5" name="Slide Number Placeholder 5"/>
          <p:cNvSpPr>
            <a:spLocks noGrp="1"/>
          </p:cNvSpPr>
          <p:nvPr>
            <p:ph type="sldNum" sz="quarter" idx="12"/>
          </p:nvPr>
        </p:nvSpPr>
        <p:spPr>
          <a:xfrm>
            <a:off x="31456313" y="30510163"/>
            <a:ext cx="10239375" cy="1752600"/>
          </a:xfrm>
          <a:prstGeom prst="rect">
            <a:avLst/>
          </a:prstGeom>
        </p:spPr>
        <p:txBody>
          <a:bodyPr vert="horz" wrap="square" lIns="91440" tIns="45720" rIns="91440" bIns="45720" numCol="1" anchor="t" anchorCtr="0" compatLnSpc="1">
            <a:prstTxWarp prst="textNoShape">
              <a:avLst/>
            </a:prstTxWarp>
          </a:bodyPr>
          <a:lstStyle>
            <a:lvl1pPr algn="ctr">
              <a:defRPr/>
            </a:lvl1pPr>
          </a:lstStyle>
          <a:p>
            <a:fld id="{26E5F665-C026-4476-8A67-4F7C50F77C3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195513" y="30510163"/>
            <a:ext cx="10239375" cy="1752600"/>
          </a:xfrm>
          <a:prstGeom prst="rect">
            <a:avLst/>
          </a:prstGeom>
        </p:spPr>
        <p:txBody>
          <a:bodyPr/>
          <a:lstStyle>
            <a:lvl1pPr algn="ctr">
              <a:defRPr>
                <a:latin typeface="Times New Roman" charset="0"/>
                <a:ea typeface="ＭＳ Ｐゴシック" charset="0"/>
                <a:cs typeface="ＭＳ Ｐゴシック" charset="0"/>
              </a:defRPr>
            </a:lvl1pPr>
          </a:lstStyle>
          <a:p>
            <a:pPr>
              <a:defRPr/>
            </a:pPr>
            <a:endParaRPr lang="en-US"/>
          </a:p>
        </p:txBody>
      </p:sp>
      <p:sp>
        <p:nvSpPr>
          <p:cNvPr id="3" name="Footer Placeholder 4"/>
          <p:cNvSpPr>
            <a:spLocks noGrp="1"/>
          </p:cNvSpPr>
          <p:nvPr>
            <p:ph type="ftr" sz="quarter" idx="11"/>
          </p:nvPr>
        </p:nvSpPr>
        <p:spPr>
          <a:xfrm>
            <a:off x="14997113" y="30510163"/>
            <a:ext cx="13896975" cy="1752600"/>
          </a:xfrm>
          <a:prstGeom prst="rect">
            <a:avLst/>
          </a:prstGeom>
        </p:spPr>
        <p:txBody>
          <a:bodyPr/>
          <a:lstStyle>
            <a:lvl1pPr algn="ctr">
              <a:defRPr>
                <a:latin typeface="Times New Roman" charset="0"/>
                <a:ea typeface="ＭＳ Ｐゴシック" charset="0"/>
                <a:cs typeface="ＭＳ Ｐゴシック" charset="0"/>
              </a:defRPr>
            </a:lvl1pPr>
          </a:lstStyle>
          <a:p>
            <a:pPr>
              <a:defRPr/>
            </a:pPr>
            <a:endParaRPr lang="en-US"/>
          </a:p>
        </p:txBody>
      </p:sp>
      <p:sp>
        <p:nvSpPr>
          <p:cNvPr id="4" name="Slide Number Placeholder 5"/>
          <p:cNvSpPr>
            <a:spLocks noGrp="1"/>
          </p:cNvSpPr>
          <p:nvPr>
            <p:ph type="sldNum" sz="quarter" idx="12"/>
          </p:nvPr>
        </p:nvSpPr>
        <p:spPr>
          <a:xfrm>
            <a:off x="31456313" y="30510163"/>
            <a:ext cx="10239375" cy="1752600"/>
          </a:xfrm>
          <a:prstGeom prst="rect">
            <a:avLst/>
          </a:prstGeom>
        </p:spPr>
        <p:txBody>
          <a:bodyPr vert="horz" wrap="square" lIns="91440" tIns="45720" rIns="91440" bIns="45720" numCol="1" anchor="t" anchorCtr="0" compatLnSpc="1">
            <a:prstTxWarp prst="textNoShape">
              <a:avLst/>
            </a:prstTxWarp>
          </a:bodyPr>
          <a:lstStyle>
            <a:lvl1pPr algn="ctr">
              <a:defRPr/>
            </a:lvl1pPr>
          </a:lstStyle>
          <a:p>
            <a:fld id="{BA7CEB09-997D-428A-8D2B-E0C2838A499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3" cy="5577840"/>
          </a:xfrm>
          <a:prstGeom prst="rect">
            <a:avLst/>
          </a:prstGeo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8"/>
            <a:ext cx="24536400" cy="28094942"/>
          </a:xfrm>
          <a:prstGeom prst="rect">
            <a:avLst/>
          </a:prstGeom>
        </p:spPr>
        <p:txBody>
          <a:bodyPr/>
          <a:lstStyle>
            <a:lvl1pPr>
              <a:defRPr sz="153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7" y="6888488"/>
            <a:ext cx="14439903" cy="22517102"/>
          </a:xfrm>
          <a:prstGeom prst="rect">
            <a:avLst/>
          </a:prstGeom>
        </p:spPr>
        <p:txBody>
          <a:bodyPr/>
          <a:lstStyle>
            <a:lvl1pPr marL="0" indent="0">
              <a:buNone/>
              <a:defRPr sz="6700"/>
            </a:lvl1pPr>
            <a:lvl2pPr marL="2193362" indent="0">
              <a:buNone/>
              <a:defRPr sz="5700"/>
            </a:lvl2pPr>
            <a:lvl3pPr marL="4386728" indent="0">
              <a:buNone/>
              <a:defRPr sz="4800"/>
            </a:lvl3pPr>
            <a:lvl4pPr marL="6580091" indent="0">
              <a:buNone/>
              <a:defRPr sz="4300"/>
            </a:lvl4pPr>
            <a:lvl5pPr marL="8773457" indent="0">
              <a:buNone/>
              <a:defRPr sz="4300"/>
            </a:lvl5pPr>
            <a:lvl6pPr marL="10966824" indent="0">
              <a:buNone/>
              <a:defRPr sz="4300"/>
            </a:lvl6pPr>
            <a:lvl7pPr marL="13160185" indent="0">
              <a:buNone/>
              <a:defRPr sz="4300"/>
            </a:lvl7pPr>
            <a:lvl8pPr marL="15353547" indent="0">
              <a:buNone/>
              <a:defRPr sz="4300"/>
            </a:lvl8pPr>
            <a:lvl9pPr marL="17546913" indent="0">
              <a:buNone/>
              <a:defRPr sz="4300"/>
            </a:lvl9pPr>
          </a:lstStyle>
          <a:p>
            <a:pPr lvl="0"/>
            <a:r>
              <a:rPr lang="en-US" smtClean="0"/>
              <a:t>Click to edit Master text styles</a:t>
            </a:r>
          </a:p>
        </p:txBody>
      </p:sp>
      <p:sp>
        <p:nvSpPr>
          <p:cNvPr id="5" name="Date Placeholder 3"/>
          <p:cNvSpPr>
            <a:spLocks noGrp="1"/>
          </p:cNvSpPr>
          <p:nvPr>
            <p:ph type="dt" sz="half" idx="10"/>
          </p:nvPr>
        </p:nvSpPr>
        <p:spPr>
          <a:xfrm>
            <a:off x="2195513" y="30510163"/>
            <a:ext cx="10239375" cy="1752600"/>
          </a:xfrm>
          <a:prstGeom prst="rect">
            <a:avLst/>
          </a:prstGeom>
        </p:spPr>
        <p:txBody>
          <a:bodyPr/>
          <a:lstStyle>
            <a:lvl1pPr algn="ctr">
              <a:defRPr>
                <a:latin typeface="Times New Roman"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a:xfrm>
            <a:off x="14997113" y="30510163"/>
            <a:ext cx="13896975" cy="1752600"/>
          </a:xfrm>
          <a:prstGeom prst="rect">
            <a:avLst/>
          </a:prstGeom>
        </p:spPr>
        <p:txBody>
          <a:bodyPr/>
          <a:lstStyle>
            <a:lvl1pPr algn="ctr">
              <a:defRPr>
                <a:latin typeface="Times New Roman" charset="0"/>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2"/>
          </p:nvPr>
        </p:nvSpPr>
        <p:spPr>
          <a:xfrm>
            <a:off x="31456313" y="30510163"/>
            <a:ext cx="10239375" cy="1752600"/>
          </a:xfrm>
          <a:prstGeom prst="rect">
            <a:avLst/>
          </a:prstGeom>
        </p:spPr>
        <p:txBody>
          <a:bodyPr vert="horz" wrap="square" lIns="91440" tIns="45720" rIns="91440" bIns="45720" numCol="1" anchor="t" anchorCtr="0" compatLnSpc="1">
            <a:prstTxWarp prst="textNoShape">
              <a:avLst/>
            </a:prstTxWarp>
          </a:bodyPr>
          <a:lstStyle>
            <a:lvl1pPr algn="ctr">
              <a:defRPr/>
            </a:lvl1pPr>
          </a:lstStyle>
          <a:p>
            <a:fld id="{31ACBB5F-88B5-43C5-A417-076634BD1A8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2"/>
          </a:xfrm>
          <a:prstGeom prst="rect">
            <a:avLst/>
          </a:prstGeo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a:prstGeom prst="rect">
            <a:avLst/>
          </a:prstGeom>
        </p:spPr>
        <p:txBody>
          <a:bodyPr rtlCol="0">
            <a:normAutofit/>
          </a:bodyPr>
          <a:lstStyle>
            <a:lvl1pPr marL="0" indent="0">
              <a:buNone/>
              <a:defRPr sz="15300"/>
            </a:lvl1pPr>
            <a:lvl2pPr marL="2193362" indent="0">
              <a:buNone/>
              <a:defRPr sz="13400"/>
            </a:lvl2pPr>
            <a:lvl3pPr marL="4386728" indent="0">
              <a:buNone/>
              <a:defRPr sz="11500"/>
            </a:lvl3pPr>
            <a:lvl4pPr marL="6580091" indent="0">
              <a:buNone/>
              <a:defRPr sz="9600"/>
            </a:lvl4pPr>
            <a:lvl5pPr marL="8773457" indent="0">
              <a:buNone/>
              <a:defRPr sz="9600"/>
            </a:lvl5pPr>
            <a:lvl6pPr marL="10966824" indent="0">
              <a:buNone/>
              <a:defRPr sz="9600"/>
            </a:lvl6pPr>
            <a:lvl7pPr marL="13160185" indent="0">
              <a:buNone/>
              <a:defRPr sz="9600"/>
            </a:lvl7pPr>
            <a:lvl8pPr marL="15353547" indent="0">
              <a:buNone/>
              <a:defRPr sz="9600"/>
            </a:lvl8pPr>
            <a:lvl9pPr marL="17546913" indent="0">
              <a:buNone/>
              <a:defRPr sz="9600"/>
            </a:lvl9pPr>
          </a:lstStyle>
          <a:p>
            <a:pPr lvl="0"/>
            <a:r>
              <a:rPr lang="en-US" noProof="0" smtClean="0"/>
              <a:t>Click icon to add picture</a:t>
            </a:r>
          </a:p>
        </p:txBody>
      </p:sp>
      <p:sp>
        <p:nvSpPr>
          <p:cNvPr id="4" name="Text Placeholder 3"/>
          <p:cNvSpPr>
            <a:spLocks noGrp="1"/>
          </p:cNvSpPr>
          <p:nvPr>
            <p:ph type="body" sz="half" idx="2"/>
          </p:nvPr>
        </p:nvSpPr>
        <p:spPr>
          <a:xfrm>
            <a:off x="8602983" y="25763223"/>
            <a:ext cx="26334720" cy="3863338"/>
          </a:xfrm>
          <a:prstGeom prst="rect">
            <a:avLst/>
          </a:prstGeom>
        </p:spPr>
        <p:txBody>
          <a:bodyPr/>
          <a:lstStyle>
            <a:lvl1pPr marL="0" indent="0">
              <a:buNone/>
              <a:defRPr sz="6700"/>
            </a:lvl1pPr>
            <a:lvl2pPr marL="2193362" indent="0">
              <a:buNone/>
              <a:defRPr sz="5700"/>
            </a:lvl2pPr>
            <a:lvl3pPr marL="4386728" indent="0">
              <a:buNone/>
              <a:defRPr sz="4800"/>
            </a:lvl3pPr>
            <a:lvl4pPr marL="6580091" indent="0">
              <a:buNone/>
              <a:defRPr sz="4300"/>
            </a:lvl4pPr>
            <a:lvl5pPr marL="8773457" indent="0">
              <a:buNone/>
              <a:defRPr sz="4300"/>
            </a:lvl5pPr>
            <a:lvl6pPr marL="10966824" indent="0">
              <a:buNone/>
              <a:defRPr sz="4300"/>
            </a:lvl6pPr>
            <a:lvl7pPr marL="13160185" indent="0">
              <a:buNone/>
              <a:defRPr sz="4300"/>
            </a:lvl7pPr>
            <a:lvl8pPr marL="15353547" indent="0">
              <a:buNone/>
              <a:defRPr sz="4300"/>
            </a:lvl8pPr>
            <a:lvl9pPr marL="17546913" indent="0">
              <a:buNone/>
              <a:defRPr sz="4300"/>
            </a:lvl9pPr>
          </a:lstStyle>
          <a:p>
            <a:pPr lvl="0"/>
            <a:r>
              <a:rPr lang="en-US" smtClean="0"/>
              <a:t>Click to edit Master text styles</a:t>
            </a:r>
          </a:p>
        </p:txBody>
      </p:sp>
      <p:sp>
        <p:nvSpPr>
          <p:cNvPr id="5" name="Date Placeholder 3"/>
          <p:cNvSpPr>
            <a:spLocks noGrp="1"/>
          </p:cNvSpPr>
          <p:nvPr>
            <p:ph type="dt" sz="half" idx="10"/>
          </p:nvPr>
        </p:nvSpPr>
        <p:spPr>
          <a:xfrm>
            <a:off x="2195513" y="30510163"/>
            <a:ext cx="10239375" cy="1752600"/>
          </a:xfrm>
          <a:prstGeom prst="rect">
            <a:avLst/>
          </a:prstGeom>
        </p:spPr>
        <p:txBody>
          <a:bodyPr/>
          <a:lstStyle>
            <a:lvl1pPr algn="ctr">
              <a:defRPr>
                <a:latin typeface="Times New Roman"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a:xfrm>
            <a:off x="14997113" y="30510163"/>
            <a:ext cx="13896975" cy="1752600"/>
          </a:xfrm>
          <a:prstGeom prst="rect">
            <a:avLst/>
          </a:prstGeom>
        </p:spPr>
        <p:txBody>
          <a:bodyPr/>
          <a:lstStyle>
            <a:lvl1pPr algn="ctr">
              <a:defRPr>
                <a:latin typeface="Times New Roman" charset="0"/>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2"/>
          </p:nvPr>
        </p:nvSpPr>
        <p:spPr>
          <a:xfrm>
            <a:off x="31456313" y="30510163"/>
            <a:ext cx="10239375" cy="1752600"/>
          </a:xfrm>
          <a:prstGeom prst="rect">
            <a:avLst/>
          </a:prstGeom>
        </p:spPr>
        <p:txBody>
          <a:bodyPr vert="horz" wrap="square" lIns="91440" tIns="45720" rIns="91440" bIns="45720" numCol="1" anchor="t" anchorCtr="0" compatLnSpc="1">
            <a:prstTxWarp prst="textNoShape">
              <a:avLst/>
            </a:prstTxWarp>
          </a:bodyPr>
          <a:lstStyle>
            <a:lvl1pPr algn="ctr">
              <a:defRPr/>
            </a:lvl1pPr>
          </a:lstStyle>
          <a:p>
            <a:fld id="{0DB3A794-1B61-4B6B-96B0-8E20C45F736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a:spLocks noChangeArrowheads="1"/>
          </p:cNvSpPr>
          <p:nvPr/>
        </p:nvSpPr>
        <p:spPr bwMode="auto">
          <a:xfrm>
            <a:off x="-14288" y="-82550"/>
            <a:ext cx="43905488" cy="33000950"/>
          </a:xfrm>
          <a:prstGeom prst="rect">
            <a:avLst/>
          </a:prstGeom>
          <a:solidFill>
            <a:srgbClr val="FFFFFF"/>
          </a:solidFill>
          <a:ln w="9525">
            <a:noFill/>
            <a:miter lim="800000"/>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v</a:t>
            </a:r>
          </a:p>
        </p:txBody>
      </p:sp>
      <p:sp>
        <p:nvSpPr>
          <p:cNvPr id="8" name="Rectangle 7"/>
          <p:cNvSpPr/>
          <p:nvPr/>
        </p:nvSpPr>
        <p:spPr>
          <a:xfrm>
            <a:off x="762000" y="28270200"/>
            <a:ext cx="42443400" cy="3962400"/>
          </a:xfrm>
          <a:prstGeom prst="rect">
            <a:avLst/>
          </a:prstGeom>
          <a:solidFill>
            <a:srgbClr val="B6AFA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838200" y="838200"/>
            <a:ext cx="42291000" cy="31318200"/>
          </a:xfrm>
          <a:prstGeom prst="rect">
            <a:avLst/>
          </a:prstGeom>
          <a:noFill/>
          <a:ln w="190500">
            <a:solidFill>
              <a:srgbClr val="93978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29" name="Picture 8"/>
          <p:cNvPicPr>
            <a:picLocks noChangeAspect="1"/>
          </p:cNvPicPr>
          <p:nvPr/>
        </p:nvPicPr>
        <p:blipFill>
          <a:blip r:embed="rId13" cstate="print"/>
          <a:srcRect/>
          <a:stretch>
            <a:fillRect/>
          </a:stretch>
        </p:blipFill>
        <p:spPr bwMode="auto">
          <a:xfrm>
            <a:off x="38100000" y="29032200"/>
            <a:ext cx="5448300" cy="2362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4384675" rtl="0" eaLnBrk="1" fontAlgn="base" hangingPunct="1">
        <a:spcBef>
          <a:spcPct val="0"/>
        </a:spcBef>
        <a:spcAft>
          <a:spcPct val="0"/>
        </a:spcAft>
        <a:defRPr sz="21100" kern="1200">
          <a:solidFill>
            <a:schemeClr val="tx1"/>
          </a:solidFill>
          <a:latin typeface="+mj-lt"/>
          <a:ea typeface="ＭＳ Ｐゴシック" charset="0"/>
          <a:cs typeface="ＭＳ Ｐゴシック" charset="0"/>
        </a:defRPr>
      </a:lvl1pPr>
      <a:lvl2pPr algn="ctr" defTabSz="4384675" rtl="0" eaLnBrk="1" fontAlgn="base" hangingPunct="1">
        <a:spcBef>
          <a:spcPct val="0"/>
        </a:spcBef>
        <a:spcAft>
          <a:spcPct val="0"/>
        </a:spcAft>
        <a:defRPr sz="21100">
          <a:solidFill>
            <a:schemeClr val="tx1"/>
          </a:solidFill>
          <a:latin typeface="Calibri" pitchFamily="34" charset="0"/>
          <a:ea typeface="ＭＳ Ｐゴシック" charset="0"/>
          <a:cs typeface="ＭＳ Ｐゴシック" charset="0"/>
        </a:defRPr>
      </a:lvl2pPr>
      <a:lvl3pPr algn="ctr" defTabSz="4384675" rtl="0" eaLnBrk="1" fontAlgn="base" hangingPunct="1">
        <a:spcBef>
          <a:spcPct val="0"/>
        </a:spcBef>
        <a:spcAft>
          <a:spcPct val="0"/>
        </a:spcAft>
        <a:defRPr sz="21100">
          <a:solidFill>
            <a:schemeClr val="tx1"/>
          </a:solidFill>
          <a:latin typeface="Calibri" pitchFamily="34" charset="0"/>
          <a:ea typeface="ＭＳ Ｐゴシック" charset="0"/>
          <a:cs typeface="ＭＳ Ｐゴシック" charset="0"/>
        </a:defRPr>
      </a:lvl3pPr>
      <a:lvl4pPr algn="ctr" defTabSz="4384675" rtl="0" eaLnBrk="1" fontAlgn="base" hangingPunct="1">
        <a:spcBef>
          <a:spcPct val="0"/>
        </a:spcBef>
        <a:spcAft>
          <a:spcPct val="0"/>
        </a:spcAft>
        <a:defRPr sz="21100">
          <a:solidFill>
            <a:schemeClr val="tx1"/>
          </a:solidFill>
          <a:latin typeface="Calibri" pitchFamily="34" charset="0"/>
          <a:ea typeface="ＭＳ Ｐゴシック" charset="0"/>
          <a:cs typeface="ＭＳ Ｐゴシック" charset="0"/>
        </a:defRPr>
      </a:lvl4pPr>
      <a:lvl5pPr algn="ctr" defTabSz="4384675" rtl="0" eaLnBrk="1" fontAlgn="base" hangingPunct="1">
        <a:spcBef>
          <a:spcPct val="0"/>
        </a:spcBef>
        <a:spcAft>
          <a:spcPct val="0"/>
        </a:spcAft>
        <a:defRPr sz="21100">
          <a:solidFill>
            <a:schemeClr val="tx1"/>
          </a:solidFill>
          <a:latin typeface="Calibri" pitchFamily="34" charset="0"/>
          <a:ea typeface="ＭＳ Ｐゴシック" charset="0"/>
          <a:cs typeface="ＭＳ Ｐゴシック" charset="0"/>
        </a:defRPr>
      </a:lvl5pPr>
      <a:lvl6pPr marL="369235" algn="ctr" defTabSz="4385945" rtl="0" eaLnBrk="1" fontAlgn="base" hangingPunct="1">
        <a:spcBef>
          <a:spcPct val="0"/>
        </a:spcBef>
        <a:spcAft>
          <a:spcPct val="0"/>
        </a:spcAft>
        <a:defRPr sz="21100">
          <a:solidFill>
            <a:schemeClr val="tx1"/>
          </a:solidFill>
          <a:latin typeface="Calibri" pitchFamily="34" charset="0"/>
        </a:defRPr>
      </a:lvl6pPr>
      <a:lvl7pPr marL="738469" algn="ctr" defTabSz="4385945" rtl="0" eaLnBrk="1" fontAlgn="base" hangingPunct="1">
        <a:spcBef>
          <a:spcPct val="0"/>
        </a:spcBef>
        <a:spcAft>
          <a:spcPct val="0"/>
        </a:spcAft>
        <a:defRPr sz="21100">
          <a:solidFill>
            <a:schemeClr val="tx1"/>
          </a:solidFill>
          <a:latin typeface="Calibri" pitchFamily="34" charset="0"/>
        </a:defRPr>
      </a:lvl7pPr>
      <a:lvl8pPr marL="1107704" algn="ctr" defTabSz="4385945" rtl="0" eaLnBrk="1" fontAlgn="base" hangingPunct="1">
        <a:spcBef>
          <a:spcPct val="0"/>
        </a:spcBef>
        <a:spcAft>
          <a:spcPct val="0"/>
        </a:spcAft>
        <a:defRPr sz="21100">
          <a:solidFill>
            <a:schemeClr val="tx1"/>
          </a:solidFill>
          <a:latin typeface="Calibri" pitchFamily="34" charset="0"/>
        </a:defRPr>
      </a:lvl8pPr>
      <a:lvl9pPr marL="1476939" algn="ctr" defTabSz="4385945" rtl="0" eaLnBrk="1" fontAlgn="base" hangingPunct="1">
        <a:spcBef>
          <a:spcPct val="0"/>
        </a:spcBef>
        <a:spcAft>
          <a:spcPct val="0"/>
        </a:spcAft>
        <a:defRPr sz="21100">
          <a:solidFill>
            <a:schemeClr val="tx1"/>
          </a:solidFill>
          <a:latin typeface="Calibri" pitchFamily="34" charset="0"/>
        </a:defRPr>
      </a:lvl9pPr>
    </p:titleStyle>
    <p:bodyStyle>
      <a:lvl1pPr marL="1644650" indent="-1644650" algn="l" defTabSz="4384675" rtl="0" eaLnBrk="1" fontAlgn="base" hangingPunct="1">
        <a:spcBef>
          <a:spcPct val="20000"/>
        </a:spcBef>
        <a:spcAft>
          <a:spcPct val="0"/>
        </a:spcAft>
        <a:buFont typeface="Arial" pitchFamily="34" charset="0"/>
        <a:buChar char="•"/>
        <a:defRPr sz="15300" kern="1200">
          <a:solidFill>
            <a:schemeClr val="tx1"/>
          </a:solidFill>
          <a:latin typeface="+mn-lt"/>
          <a:ea typeface="ＭＳ Ｐゴシック" charset="0"/>
          <a:cs typeface="ＭＳ Ｐゴシック" charset="0"/>
        </a:defRPr>
      </a:lvl1pPr>
      <a:lvl2pPr marL="3563938" indent="-1370013" algn="l" defTabSz="4384675" rtl="0" eaLnBrk="1" fontAlgn="base" hangingPunct="1">
        <a:spcBef>
          <a:spcPct val="20000"/>
        </a:spcBef>
        <a:spcAft>
          <a:spcPct val="0"/>
        </a:spcAft>
        <a:buFont typeface="Arial" pitchFamily="34" charset="0"/>
        <a:buChar char="–"/>
        <a:defRPr sz="13400" kern="1200">
          <a:solidFill>
            <a:schemeClr val="tx1"/>
          </a:solidFill>
          <a:latin typeface="+mn-lt"/>
          <a:ea typeface="ＭＳ Ｐゴシック" charset="0"/>
          <a:cs typeface="+mn-cs"/>
        </a:defRPr>
      </a:lvl2pPr>
      <a:lvl3pPr marL="5483225" indent="-1095375" algn="l" defTabSz="4384675" rtl="0" eaLnBrk="1" fontAlgn="base" hangingPunct="1">
        <a:spcBef>
          <a:spcPct val="20000"/>
        </a:spcBef>
        <a:spcAft>
          <a:spcPct val="0"/>
        </a:spcAft>
        <a:buFont typeface="Arial" pitchFamily="34" charset="0"/>
        <a:buChar char="•"/>
        <a:defRPr sz="11500" kern="1200">
          <a:solidFill>
            <a:schemeClr val="tx1"/>
          </a:solidFill>
          <a:latin typeface="+mn-lt"/>
          <a:ea typeface="ＭＳ Ｐゴシック" charset="0"/>
          <a:cs typeface="+mn-cs"/>
        </a:defRPr>
      </a:lvl3pPr>
      <a:lvl4pPr marL="7675563" indent="-1095375" algn="l" defTabSz="4384675" rtl="0" eaLnBrk="1" fontAlgn="base" hangingPunct="1">
        <a:spcBef>
          <a:spcPct val="20000"/>
        </a:spcBef>
        <a:spcAft>
          <a:spcPct val="0"/>
        </a:spcAft>
        <a:buFont typeface="Arial" pitchFamily="34" charset="0"/>
        <a:buChar char="–"/>
        <a:defRPr sz="9600" kern="1200">
          <a:solidFill>
            <a:schemeClr val="tx1"/>
          </a:solidFill>
          <a:latin typeface="+mn-lt"/>
          <a:ea typeface="ＭＳ Ｐゴシック" charset="0"/>
          <a:cs typeface="+mn-cs"/>
        </a:defRPr>
      </a:lvl4pPr>
      <a:lvl5pPr marL="9867900" indent="-1095375" algn="l" defTabSz="4384675" rtl="0" eaLnBrk="1" fontAlgn="base" hangingPunct="1">
        <a:spcBef>
          <a:spcPct val="20000"/>
        </a:spcBef>
        <a:spcAft>
          <a:spcPct val="0"/>
        </a:spcAft>
        <a:buFont typeface="Arial" pitchFamily="34" charset="0"/>
        <a:buChar char="»"/>
        <a:defRPr sz="9600" kern="1200">
          <a:solidFill>
            <a:schemeClr val="tx1"/>
          </a:solidFill>
          <a:latin typeface="+mn-lt"/>
          <a:ea typeface="ＭＳ Ｐゴシック" charset="0"/>
          <a:cs typeface="+mn-cs"/>
        </a:defRPr>
      </a:lvl5pPr>
      <a:lvl6pPr marL="12063502" indent="-1096684" algn="l" defTabSz="4386728"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56869" indent="-1096684" algn="l" defTabSz="4386728"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0231" indent="-1096684" algn="l" defTabSz="4386728"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3597" indent="-1096684" algn="l" defTabSz="4386728"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6728" rtl="0" eaLnBrk="1" latinLnBrk="0" hangingPunct="1">
        <a:defRPr sz="8600" kern="1200">
          <a:solidFill>
            <a:schemeClr val="tx1"/>
          </a:solidFill>
          <a:latin typeface="+mn-lt"/>
          <a:ea typeface="+mn-ea"/>
          <a:cs typeface="+mn-cs"/>
        </a:defRPr>
      </a:lvl1pPr>
      <a:lvl2pPr marL="2193362" algn="l" defTabSz="4386728" rtl="0" eaLnBrk="1" latinLnBrk="0" hangingPunct="1">
        <a:defRPr sz="8600" kern="1200">
          <a:solidFill>
            <a:schemeClr val="tx1"/>
          </a:solidFill>
          <a:latin typeface="+mn-lt"/>
          <a:ea typeface="+mn-ea"/>
          <a:cs typeface="+mn-cs"/>
        </a:defRPr>
      </a:lvl2pPr>
      <a:lvl3pPr marL="4386728" algn="l" defTabSz="4386728" rtl="0" eaLnBrk="1" latinLnBrk="0" hangingPunct="1">
        <a:defRPr sz="8600" kern="1200">
          <a:solidFill>
            <a:schemeClr val="tx1"/>
          </a:solidFill>
          <a:latin typeface="+mn-lt"/>
          <a:ea typeface="+mn-ea"/>
          <a:cs typeface="+mn-cs"/>
        </a:defRPr>
      </a:lvl3pPr>
      <a:lvl4pPr marL="6580091" algn="l" defTabSz="4386728" rtl="0" eaLnBrk="1" latinLnBrk="0" hangingPunct="1">
        <a:defRPr sz="8600" kern="1200">
          <a:solidFill>
            <a:schemeClr val="tx1"/>
          </a:solidFill>
          <a:latin typeface="+mn-lt"/>
          <a:ea typeface="+mn-ea"/>
          <a:cs typeface="+mn-cs"/>
        </a:defRPr>
      </a:lvl4pPr>
      <a:lvl5pPr marL="8773457" algn="l" defTabSz="4386728" rtl="0" eaLnBrk="1" latinLnBrk="0" hangingPunct="1">
        <a:defRPr sz="8600" kern="1200">
          <a:solidFill>
            <a:schemeClr val="tx1"/>
          </a:solidFill>
          <a:latin typeface="+mn-lt"/>
          <a:ea typeface="+mn-ea"/>
          <a:cs typeface="+mn-cs"/>
        </a:defRPr>
      </a:lvl5pPr>
      <a:lvl6pPr marL="10966824" algn="l" defTabSz="4386728" rtl="0" eaLnBrk="1" latinLnBrk="0" hangingPunct="1">
        <a:defRPr sz="8600" kern="1200">
          <a:solidFill>
            <a:schemeClr val="tx1"/>
          </a:solidFill>
          <a:latin typeface="+mn-lt"/>
          <a:ea typeface="+mn-ea"/>
          <a:cs typeface="+mn-cs"/>
        </a:defRPr>
      </a:lvl6pPr>
      <a:lvl7pPr marL="13160185" algn="l" defTabSz="4386728" rtl="0" eaLnBrk="1" latinLnBrk="0" hangingPunct="1">
        <a:defRPr sz="8600" kern="1200">
          <a:solidFill>
            <a:schemeClr val="tx1"/>
          </a:solidFill>
          <a:latin typeface="+mn-lt"/>
          <a:ea typeface="+mn-ea"/>
          <a:cs typeface="+mn-cs"/>
        </a:defRPr>
      </a:lvl7pPr>
      <a:lvl8pPr marL="15353547" algn="l" defTabSz="4386728" rtl="0" eaLnBrk="1" latinLnBrk="0" hangingPunct="1">
        <a:defRPr sz="8600" kern="1200">
          <a:solidFill>
            <a:schemeClr val="tx1"/>
          </a:solidFill>
          <a:latin typeface="+mn-lt"/>
          <a:ea typeface="+mn-ea"/>
          <a:cs typeface="+mn-cs"/>
        </a:defRPr>
      </a:lvl8pPr>
      <a:lvl9pPr marL="17546913" algn="l" defTabSz="4386728"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20000"/>
            <a:lumOff val="80000"/>
            <a:alpha val="4000"/>
          </a:schemeClr>
        </a:solidFill>
        <a:effectLst/>
      </p:bgPr>
    </p:bg>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1524000" y="2460625"/>
            <a:ext cx="41148000" cy="4478149"/>
          </a:xfrm>
          <a:prstGeom prst="rect">
            <a:avLst/>
          </a:prstGeom>
          <a:noFill/>
          <a:ln w="9525">
            <a:noFill/>
            <a:miter lim="800000"/>
            <a:headEnd/>
            <a:tailEnd/>
          </a:ln>
        </p:spPr>
        <p:txBody>
          <a:bodyPr>
            <a:spAutoFit/>
          </a:bodyPr>
          <a:lstStyle/>
          <a:p>
            <a:r>
              <a:rPr lang="en-US" sz="10500" b="1" dirty="0" smtClean="0">
                <a:solidFill>
                  <a:srgbClr val="000000"/>
                </a:solidFill>
                <a:latin typeface="Soho Std" pitchFamily="18" charset="0"/>
              </a:rPr>
              <a:t>Exploring Rural People’s Perceptions of Weight-Healthy Attributes of Community Place</a:t>
            </a:r>
            <a:endParaRPr lang="en-US" sz="10500" b="1" dirty="0">
              <a:solidFill>
                <a:srgbClr val="000000"/>
              </a:solidFill>
              <a:latin typeface="Soho Std" pitchFamily="18" charset="0"/>
            </a:endParaRPr>
          </a:p>
          <a:p>
            <a:r>
              <a:rPr lang="en-US" sz="7500" dirty="0" smtClean="0">
                <a:solidFill>
                  <a:srgbClr val="000000"/>
                </a:solidFill>
                <a:latin typeface="LeituraSans-Grot 3" charset="0"/>
              </a:rPr>
              <a:t>Bridget Jamieson</a:t>
            </a:r>
            <a:endParaRPr lang="en-US" sz="7500" dirty="0">
              <a:solidFill>
                <a:srgbClr val="000000"/>
              </a:solidFill>
              <a:latin typeface="LeituraSans-Grot 3" charset="0"/>
            </a:endParaRPr>
          </a:p>
        </p:txBody>
      </p:sp>
      <p:cxnSp>
        <p:nvCxnSpPr>
          <p:cNvPr id="6" name="Straight Connector 5"/>
          <p:cNvCxnSpPr>
            <a:cxnSpLocks noChangeShapeType="1"/>
          </p:cNvCxnSpPr>
          <p:nvPr/>
        </p:nvCxnSpPr>
        <p:spPr bwMode="auto">
          <a:xfrm>
            <a:off x="1676400" y="2057400"/>
            <a:ext cx="40157400" cy="0"/>
          </a:xfrm>
          <a:prstGeom prst="line">
            <a:avLst/>
          </a:prstGeom>
          <a:noFill/>
          <a:ln w="25400">
            <a:solidFill>
              <a:srgbClr val="93978A"/>
            </a:solidFill>
            <a:round/>
            <a:headEnd/>
            <a:tailEnd/>
          </a:ln>
          <a:effectLst>
            <a:outerShdw dist="20000" dir="5400000" rotWithShape="0">
              <a:srgbClr val="808080">
                <a:alpha val="37999"/>
              </a:srgbClr>
            </a:outerShdw>
          </a:effectLst>
        </p:spPr>
      </p:cxnSp>
      <p:sp>
        <p:nvSpPr>
          <p:cNvPr id="13316" name="TextBox 6"/>
          <p:cNvSpPr txBox="1">
            <a:spLocks noChangeArrowheads="1"/>
          </p:cNvSpPr>
          <p:nvPr/>
        </p:nvSpPr>
        <p:spPr bwMode="auto">
          <a:xfrm>
            <a:off x="1524000" y="990600"/>
            <a:ext cx="35356800" cy="1016000"/>
          </a:xfrm>
          <a:prstGeom prst="rect">
            <a:avLst/>
          </a:prstGeom>
          <a:noFill/>
          <a:ln w="9525">
            <a:noFill/>
            <a:miter lim="800000"/>
            <a:headEnd/>
            <a:tailEnd/>
          </a:ln>
        </p:spPr>
        <p:txBody>
          <a:bodyPr>
            <a:spAutoFit/>
          </a:bodyPr>
          <a:lstStyle/>
          <a:p>
            <a:r>
              <a:rPr lang="en-US" sz="6000" b="1" dirty="0" smtClean="0">
                <a:solidFill>
                  <a:srgbClr val="000000"/>
                </a:solidFill>
                <a:latin typeface="LeituraSans-Grot 1" charset="0"/>
              </a:rPr>
              <a:t>COLLEGE OF PUBLIC HEALTH AND HUMAN SCIENCES</a:t>
            </a:r>
            <a:endParaRPr lang="en-US" sz="6000" b="1" dirty="0">
              <a:solidFill>
                <a:srgbClr val="000000"/>
              </a:solidFill>
              <a:latin typeface="LeituraSans-Grot 1" charset="0"/>
            </a:endParaRPr>
          </a:p>
        </p:txBody>
      </p:sp>
      <p:sp>
        <p:nvSpPr>
          <p:cNvPr id="10" name="TextBox 9"/>
          <p:cNvSpPr txBox="1"/>
          <p:nvPr/>
        </p:nvSpPr>
        <p:spPr>
          <a:xfrm>
            <a:off x="1447800" y="7543800"/>
            <a:ext cx="9982200" cy="20867251"/>
          </a:xfrm>
          <a:prstGeom prst="rect">
            <a:avLst/>
          </a:prstGeom>
          <a:noFill/>
        </p:spPr>
        <p:txBody>
          <a:bodyPr>
            <a:spAutoFit/>
          </a:bodyPr>
          <a:lstStyle/>
          <a:p>
            <a:r>
              <a:rPr lang="en-US" sz="5400" dirty="0" smtClean="0">
                <a:solidFill>
                  <a:srgbClr val="000000"/>
                </a:solidFill>
                <a:latin typeface="LeituraSans-Grot 3" charset="0"/>
              </a:rPr>
              <a:t>Background</a:t>
            </a:r>
          </a:p>
          <a:p>
            <a:r>
              <a:rPr lang="en-US" sz="3000" dirty="0" smtClean="0">
                <a:solidFill>
                  <a:srgbClr val="000000"/>
                </a:solidFill>
                <a:latin typeface="LeituraSans-Grot 3" charset="0"/>
              </a:rPr>
              <a:t>Generating Rural Options for Weight (GROW</a:t>
            </a:r>
            <a:r>
              <a:rPr lang="en-US" sz="3000" dirty="0">
                <a:solidFill>
                  <a:srgbClr val="000000"/>
                </a:solidFill>
                <a:latin typeface="LeituraSans-Grot 3" charset="0"/>
              </a:rPr>
              <a:t>)</a:t>
            </a:r>
            <a:r>
              <a:rPr lang="en-US" sz="3000" dirty="0" smtClean="0">
                <a:solidFill>
                  <a:srgbClr val="000000"/>
                </a:solidFill>
                <a:latin typeface="LeituraSans-Grot 3" charset="0"/>
              </a:rPr>
              <a:t> Healthy Kids and Communities  aims to prevent overweight and obesity in rural children and communities. Many characteristics of rural communities are associated with overweight and obesity in children, including environmental attributes that make it difficult for children to access and consume healthy foods and participate in physical activity to maintain a balanced energy equation.</a:t>
            </a:r>
          </a:p>
          <a:p>
            <a:endParaRPr lang="en-US" sz="3000" dirty="0">
              <a:solidFill>
                <a:srgbClr val="000000"/>
              </a:solidFill>
              <a:latin typeface="LeituraSans-Grot 3" charset="0"/>
            </a:endParaRPr>
          </a:p>
          <a:p>
            <a:r>
              <a:rPr lang="en-US" sz="3600" b="1" dirty="0" smtClean="0">
                <a:solidFill>
                  <a:srgbClr val="000000"/>
                </a:solidFill>
                <a:latin typeface="LeituraSans-Grot 3" charset="0"/>
              </a:rPr>
              <a:t>Obesity Prevention Study Framework</a:t>
            </a:r>
          </a:p>
          <a:p>
            <a:endParaRPr lang="en-US" sz="3600" b="1" dirty="0" smtClean="0">
              <a:solidFill>
                <a:srgbClr val="000000"/>
              </a:solidFill>
              <a:latin typeface="LeituraSans-Grot 3" charset="0"/>
            </a:endParaRPr>
          </a:p>
          <a:p>
            <a:endParaRPr lang="en-US" sz="3000" dirty="0" smtClean="0">
              <a:solidFill>
                <a:srgbClr val="000000"/>
              </a:solidFill>
              <a:latin typeface="LeituraSans-Grot 3" charset="0"/>
            </a:endParaRPr>
          </a:p>
          <a:p>
            <a:endParaRPr lang="en-US" sz="3000" dirty="0" smtClean="0">
              <a:solidFill>
                <a:srgbClr val="000000"/>
              </a:solidFill>
              <a:latin typeface="LeituraSans-Grot 3" charset="0"/>
            </a:endParaRPr>
          </a:p>
          <a:p>
            <a:endParaRPr lang="en-US" sz="3000" dirty="0">
              <a:solidFill>
                <a:srgbClr val="000000"/>
              </a:solidFill>
              <a:latin typeface="LeituraSans-Grot 3" charset="0"/>
            </a:endParaRPr>
          </a:p>
          <a:p>
            <a:endParaRPr lang="en-US" sz="3000" dirty="0" smtClean="0">
              <a:solidFill>
                <a:srgbClr val="000000"/>
              </a:solidFill>
              <a:latin typeface="LeituraSans-Grot 3" charset="0"/>
            </a:endParaRPr>
          </a:p>
          <a:p>
            <a:endParaRPr lang="en-US" sz="3000" dirty="0">
              <a:solidFill>
                <a:srgbClr val="000000"/>
              </a:solidFill>
              <a:latin typeface="LeituraSans-Grot 3" charset="0"/>
            </a:endParaRPr>
          </a:p>
          <a:p>
            <a:endParaRPr lang="en-US" sz="3000" dirty="0" smtClean="0">
              <a:solidFill>
                <a:srgbClr val="000000"/>
              </a:solidFill>
              <a:latin typeface="LeituraSans-Grot 3" charset="0"/>
            </a:endParaRPr>
          </a:p>
          <a:p>
            <a:endParaRPr lang="en-US" sz="3000" dirty="0">
              <a:solidFill>
                <a:srgbClr val="000000"/>
              </a:solidFill>
              <a:latin typeface="LeituraSans-Grot 3" charset="0"/>
            </a:endParaRPr>
          </a:p>
          <a:p>
            <a:endParaRPr lang="en-US" sz="3000" dirty="0" smtClean="0">
              <a:solidFill>
                <a:srgbClr val="000000"/>
              </a:solidFill>
              <a:latin typeface="LeituraSans-Grot 3" charset="0"/>
            </a:endParaRPr>
          </a:p>
          <a:p>
            <a:endParaRPr lang="en-US" sz="3000" dirty="0" smtClean="0">
              <a:solidFill>
                <a:srgbClr val="000000"/>
              </a:solidFill>
              <a:latin typeface="LeituraSans-Grot 3" charset="0"/>
            </a:endParaRPr>
          </a:p>
          <a:p>
            <a:endParaRPr lang="en-US" sz="3000" dirty="0">
              <a:solidFill>
                <a:srgbClr val="000000"/>
              </a:solidFill>
              <a:latin typeface="LeituraSans-Grot 3" charset="0"/>
            </a:endParaRPr>
          </a:p>
          <a:p>
            <a:r>
              <a:rPr lang="en-US" sz="5400" dirty="0" smtClean="0">
                <a:solidFill>
                  <a:srgbClr val="000000"/>
                </a:solidFill>
                <a:latin typeface="LeituraSans-Grot 3" charset="0"/>
              </a:rPr>
              <a:t>Objectives</a:t>
            </a:r>
            <a:endParaRPr lang="en-US" sz="5400" dirty="0">
              <a:solidFill>
                <a:srgbClr val="000000"/>
              </a:solidFill>
              <a:latin typeface="LeituraSans-Grot 3" charset="0"/>
            </a:endParaRPr>
          </a:p>
          <a:p>
            <a:pPr marL="457200" indent="-457200">
              <a:buFont typeface="Arial" panose="020B0604020202020204" pitchFamily="34" charset="0"/>
              <a:buChar char="•"/>
            </a:pPr>
            <a:r>
              <a:rPr lang="en-US" sz="3000" dirty="0">
                <a:solidFill>
                  <a:srgbClr val="000000"/>
                </a:solidFill>
                <a:latin typeface="LeituraSans-Grot 2" charset="0"/>
              </a:rPr>
              <a:t>A</a:t>
            </a:r>
            <a:r>
              <a:rPr lang="en-US" sz="3000" dirty="0" smtClean="0">
                <a:solidFill>
                  <a:srgbClr val="000000"/>
                </a:solidFill>
                <a:latin typeface="LeituraSans-Grot 2" charset="0"/>
              </a:rPr>
              <a:t>sses features  of the community environment that are viewed as obesity promoting and preventing</a:t>
            </a:r>
          </a:p>
          <a:p>
            <a:pPr marL="457200" indent="-457200">
              <a:buFont typeface="Arial" panose="020B0604020202020204" pitchFamily="34" charset="0"/>
              <a:buChar char="•"/>
            </a:pPr>
            <a:r>
              <a:rPr lang="en-US" sz="3000" dirty="0">
                <a:solidFill>
                  <a:srgbClr val="000000"/>
                </a:solidFill>
                <a:latin typeface="LeituraSans-Grot 2" charset="0"/>
              </a:rPr>
              <a:t>A</a:t>
            </a:r>
            <a:r>
              <a:rPr lang="en-US" sz="3000" dirty="0" smtClean="0">
                <a:solidFill>
                  <a:srgbClr val="000000"/>
                </a:solidFill>
                <a:latin typeface="LeituraSans-Grot 2" charset="0"/>
              </a:rPr>
              <a:t>ssess perceptions of the community’s readiness to support resources and implement obesity prevention efforts. </a:t>
            </a:r>
          </a:p>
          <a:p>
            <a:endParaRPr lang="en-US" sz="3000" dirty="0" smtClean="0">
              <a:solidFill>
                <a:srgbClr val="000000"/>
              </a:solidFill>
              <a:latin typeface="LeituraSans-Grot 2" charset="0"/>
            </a:endParaRPr>
          </a:p>
          <a:p>
            <a:r>
              <a:rPr lang="en-US" sz="3000" b="1" dirty="0" smtClean="0">
                <a:solidFill>
                  <a:srgbClr val="000000"/>
                </a:solidFill>
                <a:latin typeface="LeituraSans-Grot 2" charset="0"/>
              </a:rPr>
              <a:t>Target Community:</a:t>
            </a:r>
          </a:p>
          <a:p>
            <a:r>
              <a:rPr lang="en-US" sz="3000" dirty="0">
                <a:solidFill>
                  <a:srgbClr val="000000"/>
                </a:solidFill>
                <a:latin typeface="LeituraSans-Grot 3" charset="0"/>
              </a:rPr>
              <a:t>Wells, </a:t>
            </a:r>
            <a:r>
              <a:rPr lang="en-US" sz="3000" dirty="0" smtClean="0">
                <a:solidFill>
                  <a:srgbClr val="000000"/>
                </a:solidFill>
                <a:latin typeface="LeituraSans-Grot 3" charset="0"/>
              </a:rPr>
              <a:t>Nevada</a:t>
            </a:r>
          </a:p>
          <a:p>
            <a:pPr marL="457200" indent="-457200">
              <a:buFont typeface="Arial" panose="020B0604020202020204" pitchFamily="34" charset="0"/>
              <a:buChar char="•"/>
            </a:pPr>
            <a:r>
              <a:rPr lang="en-US" sz="3000" dirty="0" smtClean="0">
                <a:solidFill>
                  <a:srgbClr val="000000"/>
                </a:solidFill>
                <a:latin typeface="LeituraSans-Grot 3" charset="0"/>
              </a:rPr>
              <a:t> Population </a:t>
            </a:r>
            <a:r>
              <a:rPr lang="en-US" sz="3000" dirty="0">
                <a:solidFill>
                  <a:srgbClr val="000000"/>
                </a:solidFill>
                <a:latin typeface="LeituraSans-Grot 3" charset="0"/>
              </a:rPr>
              <a:t>of approximately 2,000 people:</a:t>
            </a:r>
          </a:p>
          <a:p>
            <a:pPr marL="457200" indent="-457200">
              <a:buFont typeface="Arial" panose="020B0604020202020204" pitchFamily="34" charset="0"/>
              <a:buChar char="•"/>
            </a:pPr>
            <a:r>
              <a:rPr lang="en-US" sz="3000" dirty="0">
                <a:solidFill>
                  <a:srgbClr val="000000"/>
                </a:solidFill>
                <a:latin typeface="LeituraSans-Grot 3" charset="0"/>
              </a:rPr>
              <a:t> 27.6% of the residents are under the age of 18 years</a:t>
            </a:r>
          </a:p>
          <a:p>
            <a:pPr marL="457200" indent="-457200">
              <a:buFont typeface="Arial" panose="020B0604020202020204" pitchFamily="34" charset="0"/>
              <a:buChar char="•"/>
            </a:pPr>
            <a:r>
              <a:rPr lang="en-US" sz="3000" dirty="0">
                <a:solidFill>
                  <a:srgbClr val="000000"/>
                </a:solidFill>
                <a:latin typeface="LeituraSans-Grot 3" charset="0"/>
              </a:rPr>
              <a:t> 37% of students are receiving free or reduced lunch</a:t>
            </a:r>
          </a:p>
          <a:p>
            <a:pPr marL="457200" indent="-457200">
              <a:buFont typeface="Arial" panose="020B0604020202020204" pitchFamily="34" charset="0"/>
              <a:buChar char="•"/>
            </a:pPr>
            <a:r>
              <a:rPr lang="en-US" sz="3000" dirty="0">
                <a:solidFill>
                  <a:srgbClr val="000000"/>
                </a:solidFill>
                <a:latin typeface="LeituraSans-Grot 3" charset="0"/>
              </a:rPr>
              <a:t>29.6% of children in Nevada that are entering kindergarten are overweight or obese.</a:t>
            </a:r>
          </a:p>
          <a:p>
            <a:endParaRPr lang="en-US" sz="3000" dirty="0">
              <a:solidFill>
                <a:srgbClr val="000000"/>
              </a:solidFill>
              <a:latin typeface="LeituraSans-Grot 2" charset="0"/>
            </a:endParaRPr>
          </a:p>
          <a:p>
            <a:r>
              <a:rPr lang="en-US" sz="3000" dirty="0" smtClean="0">
                <a:solidFill>
                  <a:srgbClr val="000000"/>
                </a:solidFill>
                <a:latin typeface="LeituraSans-Grot 2" charset="0"/>
              </a:rPr>
              <a:t>My personal objectives were to better understand how people’s perceptions play a role in understanding and participating in health interventions. I also wanted to gain experience working with qualitative data and applying it to health research.</a:t>
            </a:r>
            <a:endParaRPr lang="en-US" sz="3000" dirty="0">
              <a:solidFill>
                <a:srgbClr val="000000"/>
              </a:solidFill>
              <a:latin typeface="LeituraSans-Grot 2" charset="0"/>
            </a:endParaRPr>
          </a:p>
        </p:txBody>
      </p:sp>
      <p:sp>
        <p:nvSpPr>
          <p:cNvPr id="40" name="TextBox 39"/>
          <p:cNvSpPr txBox="1"/>
          <p:nvPr/>
        </p:nvSpPr>
        <p:spPr>
          <a:xfrm>
            <a:off x="11887200" y="7543800"/>
            <a:ext cx="9982200" cy="20344031"/>
          </a:xfrm>
          <a:prstGeom prst="rect">
            <a:avLst/>
          </a:prstGeom>
          <a:noFill/>
        </p:spPr>
        <p:txBody>
          <a:bodyPr>
            <a:spAutoFit/>
          </a:bodyPr>
          <a:lstStyle/>
          <a:p>
            <a:r>
              <a:rPr lang="en-US" sz="5400" dirty="0" smtClean="0">
                <a:solidFill>
                  <a:srgbClr val="000000"/>
                </a:solidFill>
                <a:latin typeface="LeituraSans-Grot 3" charset="0"/>
              </a:rPr>
              <a:t>Methods</a:t>
            </a:r>
          </a:p>
          <a:p>
            <a:r>
              <a:rPr lang="en-US" sz="3000" dirty="0" smtClean="0">
                <a:solidFill>
                  <a:srgbClr val="000000"/>
                </a:solidFill>
                <a:latin typeface="LeituraSans-Grot 2" charset="0"/>
              </a:rPr>
              <a:t>GROW:HKC encourages community health action through resident engagement in research that uses various activities to identify supports/barriers to healthy eating and physical activity. HEAL MAPPS</a:t>
            </a:r>
            <a:r>
              <a:rPr lang="en-US" sz="3000" dirty="0" smtClean="0">
                <a:solidFill>
                  <a:srgbClr val="000000"/>
                </a:solidFill>
                <a:latin typeface="Calibri"/>
              </a:rPr>
              <a:t>™</a:t>
            </a:r>
            <a:r>
              <a:rPr lang="en-US" sz="3000" dirty="0" smtClean="0">
                <a:solidFill>
                  <a:srgbClr val="000000"/>
                </a:solidFill>
                <a:latin typeface="LeituraSans-Grot 2" charset="0"/>
              </a:rPr>
              <a:t> is the tool developed by GROW HKC researchers to help collect the qualitative data with and from communities. </a:t>
            </a:r>
            <a:endParaRPr lang="en-US" sz="3000" dirty="0">
              <a:solidFill>
                <a:srgbClr val="000000"/>
              </a:solidFill>
              <a:latin typeface="LeituraSans-Grot 2" charset="0"/>
            </a:endParaRPr>
          </a:p>
          <a:p>
            <a:endParaRPr lang="en-US" sz="3000" dirty="0" smtClean="0">
              <a:solidFill>
                <a:srgbClr val="000000"/>
              </a:solidFill>
              <a:latin typeface="LeituraSans-Grot 2" charset="0"/>
            </a:endParaRPr>
          </a:p>
          <a:p>
            <a:endParaRPr lang="en-US" sz="3000" dirty="0">
              <a:solidFill>
                <a:srgbClr val="000000"/>
              </a:solidFill>
              <a:latin typeface="LeituraSans-Grot 2" charset="0"/>
            </a:endParaRPr>
          </a:p>
          <a:p>
            <a:endParaRPr lang="en-US" sz="3000" dirty="0" smtClean="0">
              <a:solidFill>
                <a:srgbClr val="000000"/>
              </a:solidFill>
              <a:latin typeface="LeituraSans-Grot 2" charset="0"/>
            </a:endParaRPr>
          </a:p>
          <a:p>
            <a:endParaRPr lang="en-US" sz="3000" dirty="0">
              <a:solidFill>
                <a:srgbClr val="000000"/>
              </a:solidFill>
              <a:latin typeface="LeituraSans-Grot 2" charset="0"/>
            </a:endParaRPr>
          </a:p>
          <a:p>
            <a:endParaRPr lang="en-US" sz="3000" dirty="0" smtClean="0">
              <a:solidFill>
                <a:srgbClr val="000000"/>
              </a:solidFill>
              <a:latin typeface="LeituraSans-Grot 2" charset="0"/>
            </a:endParaRPr>
          </a:p>
          <a:p>
            <a:endParaRPr lang="en-US" sz="3000" dirty="0" smtClean="0">
              <a:solidFill>
                <a:srgbClr val="000000"/>
              </a:solidFill>
              <a:latin typeface="LeituraSans-Grot 2" charset="0"/>
            </a:endParaRPr>
          </a:p>
          <a:p>
            <a:endParaRPr lang="en-US" sz="3000" dirty="0">
              <a:solidFill>
                <a:srgbClr val="000000"/>
              </a:solidFill>
              <a:latin typeface="LeituraSans-Grot 2" charset="0"/>
            </a:endParaRPr>
          </a:p>
          <a:p>
            <a:endParaRPr lang="en-US" sz="3000" dirty="0" smtClean="0">
              <a:solidFill>
                <a:srgbClr val="000000"/>
              </a:solidFill>
              <a:latin typeface="LeituraSans-Grot 2" charset="0"/>
            </a:endParaRPr>
          </a:p>
          <a:p>
            <a:endParaRPr lang="en-US" sz="3000" dirty="0">
              <a:solidFill>
                <a:srgbClr val="000000"/>
              </a:solidFill>
              <a:latin typeface="LeituraSans-Grot 2" charset="0"/>
            </a:endParaRPr>
          </a:p>
          <a:p>
            <a:endParaRPr lang="en-US" sz="3000" dirty="0" smtClean="0">
              <a:solidFill>
                <a:srgbClr val="000000"/>
              </a:solidFill>
              <a:latin typeface="LeituraSans-Grot 2" charset="0"/>
            </a:endParaRPr>
          </a:p>
          <a:p>
            <a:endParaRPr lang="en-US" sz="3000" dirty="0">
              <a:solidFill>
                <a:srgbClr val="000000"/>
              </a:solidFill>
              <a:latin typeface="LeituraSans-Grot 2" charset="0"/>
            </a:endParaRPr>
          </a:p>
          <a:p>
            <a:endParaRPr lang="en-US" sz="3000" dirty="0" smtClean="0">
              <a:solidFill>
                <a:srgbClr val="000000"/>
              </a:solidFill>
              <a:latin typeface="LeituraSans-Grot 2" charset="0"/>
            </a:endParaRPr>
          </a:p>
          <a:p>
            <a:r>
              <a:rPr lang="en-US" sz="3000" dirty="0" smtClean="0">
                <a:solidFill>
                  <a:srgbClr val="000000"/>
                </a:solidFill>
                <a:latin typeface="LeituraSans-Grot 2" charset="0"/>
              </a:rPr>
              <a:t>My role as an research apprentice was to code </a:t>
            </a:r>
            <a:r>
              <a:rPr lang="en-US" sz="3000" dirty="0">
                <a:solidFill>
                  <a:srgbClr val="000000"/>
                </a:solidFill>
                <a:latin typeface="LeituraSans-Grot 2" charset="0"/>
              </a:rPr>
              <a:t>r</a:t>
            </a:r>
            <a:r>
              <a:rPr lang="en-US" sz="3000" dirty="0" smtClean="0">
                <a:solidFill>
                  <a:srgbClr val="000000"/>
                </a:solidFill>
                <a:latin typeface="LeituraSans-Grot 2" charset="0"/>
              </a:rPr>
              <a:t>esults from the Wells, NV community conversation into nodes that represented the six dimensions of the Community Readiness Model (CRM). </a:t>
            </a:r>
            <a:r>
              <a:rPr lang="en-US" sz="3000" dirty="0" err="1" smtClean="0">
                <a:solidFill>
                  <a:srgbClr val="000000"/>
                </a:solidFill>
                <a:latin typeface="LeituraSans-Grot 2" charset="0"/>
              </a:rPr>
              <a:t>NVivo</a:t>
            </a:r>
            <a:r>
              <a:rPr lang="en-US" sz="3000" dirty="0" smtClean="0">
                <a:solidFill>
                  <a:srgbClr val="000000"/>
                </a:solidFill>
                <a:latin typeface="LeituraSans-Grot 2" charset="0"/>
              </a:rPr>
              <a:t> 10, qualitative research software, was used to manage the project. </a:t>
            </a:r>
          </a:p>
          <a:p>
            <a:endParaRPr lang="en-US" sz="3000" dirty="0">
              <a:solidFill>
                <a:srgbClr val="000000"/>
              </a:solidFill>
              <a:latin typeface="LeituraSans-Grot 2" charset="0"/>
            </a:endParaRPr>
          </a:p>
          <a:p>
            <a:r>
              <a:rPr lang="en-US" sz="3200" b="1" dirty="0">
                <a:solidFill>
                  <a:srgbClr val="000000"/>
                </a:solidFill>
                <a:latin typeface="LeituraSans-Grot 2" charset="0"/>
              </a:rPr>
              <a:t>Community Readiness </a:t>
            </a:r>
            <a:r>
              <a:rPr lang="en-US" sz="3200" b="1" dirty="0" smtClean="0">
                <a:solidFill>
                  <a:srgbClr val="000000"/>
                </a:solidFill>
                <a:latin typeface="LeituraSans-Grot 2" charset="0"/>
              </a:rPr>
              <a:t>Model</a:t>
            </a:r>
            <a:endParaRPr lang="en-US" sz="3200" b="1" dirty="0">
              <a:solidFill>
                <a:srgbClr val="000000"/>
              </a:solidFill>
              <a:latin typeface="LeituraSans-Grot 2" charset="0"/>
            </a:endParaRPr>
          </a:p>
          <a:p>
            <a:r>
              <a:rPr lang="en-US" sz="3000" dirty="0" smtClean="0">
                <a:solidFill>
                  <a:srgbClr val="000000"/>
                </a:solidFill>
                <a:latin typeface="LeituraSans-Grot 2" charset="0"/>
              </a:rPr>
              <a:t>CRM assess community readiness to implement effective programs. CRM is composed of six dimensions:</a:t>
            </a:r>
          </a:p>
          <a:p>
            <a:r>
              <a:rPr lang="en-US" sz="3000" dirty="0">
                <a:solidFill>
                  <a:srgbClr val="000000"/>
                </a:solidFill>
                <a:latin typeface="LeituraSans-Grot 2" charset="0"/>
              </a:rPr>
              <a:t>	</a:t>
            </a:r>
            <a:r>
              <a:rPr lang="en-US" sz="3000" dirty="0" smtClean="0">
                <a:solidFill>
                  <a:srgbClr val="000000"/>
                </a:solidFill>
                <a:latin typeface="LeituraSans-Grot 2" charset="0"/>
              </a:rPr>
              <a:t>Community knowledge about the issue, Community 	efforts, Community knowledge of efforts, Local 	Leadership, Community climate, Resources related 	to the issue</a:t>
            </a:r>
          </a:p>
          <a:p>
            <a:endParaRPr lang="en-US" sz="3000" dirty="0">
              <a:solidFill>
                <a:srgbClr val="000000"/>
              </a:solidFill>
              <a:latin typeface="LeituraSans-Grot 2" charset="0"/>
            </a:endParaRPr>
          </a:p>
          <a:p>
            <a:endParaRPr lang="en-US" sz="3000" dirty="0" smtClean="0">
              <a:solidFill>
                <a:srgbClr val="000000"/>
              </a:solidFill>
              <a:latin typeface="LeituraSans-Grot 2" charset="0"/>
            </a:endParaRPr>
          </a:p>
          <a:p>
            <a:endParaRPr lang="en-US" sz="3000" dirty="0">
              <a:solidFill>
                <a:srgbClr val="000000"/>
              </a:solidFill>
              <a:latin typeface="LeituraSans-Grot 2" charset="0"/>
            </a:endParaRPr>
          </a:p>
          <a:p>
            <a:endParaRPr lang="en-US" sz="3000" dirty="0" smtClean="0">
              <a:solidFill>
                <a:srgbClr val="000000"/>
              </a:solidFill>
              <a:latin typeface="LeituraSans-Grot 2" charset="0"/>
            </a:endParaRPr>
          </a:p>
          <a:p>
            <a:endParaRPr lang="en-US" sz="3000" dirty="0">
              <a:solidFill>
                <a:srgbClr val="000000"/>
              </a:solidFill>
              <a:latin typeface="LeituraSans-Grot 2" charset="0"/>
            </a:endParaRPr>
          </a:p>
          <a:p>
            <a:endParaRPr lang="en-US" sz="3000" dirty="0" smtClean="0">
              <a:solidFill>
                <a:srgbClr val="000000"/>
              </a:solidFill>
              <a:latin typeface="LeituraSans-Grot 2" charset="0"/>
            </a:endParaRPr>
          </a:p>
          <a:p>
            <a:endParaRPr lang="en-US" sz="3000" dirty="0">
              <a:solidFill>
                <a:srgbClr val="000000"/>
              </a:solidFill>
              <a:latin typeface="LeituraSans-Grot 2" charset="0"/>
            </a:endParaRPr>
          </a:p>
          <a:p>
            <a:endParaRPr lang="en-US" sz="3000" dirty="0" smtClean="0">
              <a:solidFill>
                <a:srgbClr val="000000"/>
              </a:solidFill>
              <a:latin typeface="LeituraSans-Grot 2" charset="0"/>
            </a:endParaRPr>
          </a:p>
          <a:p>
            <a:r>
              <a:rPr lang="en-US" sz="3000" dirty="0" smtClean="0">
                <a:solidFill>
                  <a:srgbClr val="000000"/>
                </a:solidFill>
                <a:latin typeface="LeituraSans-Grot 2" charset="0"/>
              </a:rPr>
              <a:t>The results, stage of community readiness and emerging themes, were provided back to the community in a written report.</a:t>
            </a:r>
          </a:p>
        </p:txBody>
      </p:sp>
      <p:sp>
        <p:nvSpPr>
          <p:cNvPr id="13326" name="TextBox 19"/>
          <p:cNvSpPr txBox="1">
            <a:spLocks noChangeArrowheads="1"/>
          </p:cNvSpPr>
          <p:nvPr/>
        </p:nvSpPr>
        <p:spPr bwMode="auto">
          <a:xfrm>
            <a:off x="22136100" y="7520152"/>
            <a:ext cx="9982200" cy="20313253"/>
          </a:xfrm>
          <a:prstGeom prst="rect">
            <a:avLst/>
          </a:prstGeom>
          <a:noFill/>
          <a:ln w="9525">
            <a:noFill/>
            <a:miter lim="800000"/>
            <a:headEnd/>
            <a:tailEnd/>
          </a:ln>
        </p:spPr>
        <p:txBody>
          <a:bodyPr>
            <a:spAutoFit/>
          </a:bodyPr>
          <a:lstStyle/>
          <a:p>
            <a:r>
              <a:rPr lang="en-US" sz="5400" dirty="0" smtClean="0">
                <a:solidFill>
                  <a:srgbClr val="000000"/>
                </a:solidFill>
                <a:latin typeface="LeituraSans-Grot 3" charset="0"/>
              </a:rPr>
              <a:t>Results</a:t>
            </a:r>
          </a:p>
          <a:p>
            <a:endParaRPr lang="en-US" sz="3000" dirty="0" smtClean="0">
              <a:solidFill>
                <a:srgbClr val="000000"/>
              </a:solidFill>
              <a:latin typeface="LeituraSans-Grot 3" charset="0"/>
            </a:endParaRPr>
          </a:p>
          <a:p>
            <a:endParaRPr lang="en-US" sz="3000" dirty="0">
              <a:solidFill>
                <a:srgbClr val="000000"/>
              </a:solidFill>
              <a:latin typeface="LeituraSans-Grot 3" charset="0"/>
            </a:endParaRPr>
          </a:p>
          <a:p>
            <a:endParaRPr lang="en-US" sz="3000" dirty="0" smtClean="0">
              <a:solidFill>
                <a:srgbClr val="000000"/>
              </a:solidFill>
              <a:latin typeface="LeituraSans-Grot 3" charset="0"/>
            </a:endParaRPr>
          </a:p>
          <a:p>
            <a:endParaRPr lang="en-US" sz="3000" dirty="0">
              <a:solidFill>
                <a:srgbClr val="000000"/>
              </a:solidFill>
              <a:latin typeface="LeituraSans-Grot 3" charset="0"/>
            </a:endParaRPr>
          </a:p>
          <a:p>
            <a:endParaRPr lang="en-US" sz="3000" dirty="0" smtClean="0">
              <a:solidFill>
                <a:srgbClr val="000000"/>
              </a:solidFill>
              <a:latin typeface="LeituraSans-Grot 3" charset="0"/>
            </a:endParaRPr>
          </a:p>
          <a:p>
            <a:endParaRPr lang="en-US" sz="3000" dirty="0">
              <a:solidFill>
                <a:srgbClr val="000000"/>
              </a:solidFill>
              <a:latin typeface="LeituraSans-Grot 3" charset="0"/>
            </a:endParaRPr>
          </a:p>
          <a:p>
            <a:endParaRPr lang="en-US" sz="3000" dirty="0" smtClean="0">
              <a:solidFill>
                <a:srgbClr val="000000"/>
              </a:solidFill>
              <a:latin typeface="LeituraSans-Grot 3" charset="0"/>
            </a:endParaRPr>
          </a:p>
          <a:p>
            <a:endParaRPr lang="en-US" sz="3000" dirty="0">
              <a:solidFill>
                <a:srgbClr val="000000"/>
              </a:solidFill>
              <a:latin typeface="LeituraSans-Grot 3" charset="0"/>
            </a:endParaRPr>
          </a:p>
          <a:p>
            <a:endParaRPr lang="en-US" sz="3000" dirty="0" smtClean="0">
              <a:solidFill>
                <a:srgbClr val="000000"/>
              </a:solidFill>
              <a:latin typeface="LeituraSans-Grot 3" charset="0"/>
            </a:endParaRPr>
          </a:p>
          <a:p>
            <a:endParaRPr lang="en-US" sz="3000" dirty="0" smtClean="0">
              <a:solidFill>
                <a:srgbClr val="000000"/>
              </a:solidFill>
              <a:latin typeface="LeituraSans-Grot 3" charset="0"/>
            </a:endParaRPr>
          </a:p>
          <a:p>
            <a:endParaRPr lang="en-US" sz="3000" dirty="0" smtClean="0">
              <a:solidFill>
                <a:srgbClr val="000000"/>
              </a:solidFill>
              <a:latin typeface="LeituraSans-Grot 3" charset="0"/>
            </a:endParaRPr>
          </a:p>
          <a:p>
            <a:endParaRPr lang="en-US" sz="3000" dirty="0">
              <a:solidFill>
                <a:srgbClr val="000000"/>
              </a:solidFill>
              <a:latin typeface="LeituraSans-Grot 3" charset="0"/>
            </a:endParaRPr>
          </a:p>
          <a:p>
            <a:endParaRPr lang="en-US" sz="3000" dirty="0" smtClean="0">
              <a:solidFill>
                <a:srgbClr val="000000"/>
              </a:solidFill>
              <a:latin typeface="LeituraSans-Grot 3" charset="0"/>
            </a:endParaRPr>
          </a:p>
          <a:p>
            <a:endParaRPr lang="en-US" sz="3000" dirty="0">
              <a:solidFill>
                <a:srgbClr val="000000"/>
              </a:solidFill>
              <a:latin typeface="LeituraSans-Grot 3" charset="0"/>
            </a:endParaRPr>
          </a:p>
          <a:p>
            <a:endParaRPr lang="en-US" sz="3000" dirty="0" smtClean="0">
              <a:solidFill>
                <a:srgbClr val="000000"/>
              </a:solidFill>
              <a:latin typeface="LeituraSans-Grot 3" charset="0"/>
            </a:endParaRPr>
          </a:p>
          <a:p>
            <a:endParaRPr lang="en-US" sz="3000" dirty="0" smtClean="0">
              <a:solidFill>
                <a:srgbClr val="000000"/>
              </a:solidFill>
              <a:latin typeface="LeituraSans-Grot 3" charset="0"/>
            </a:endParaRPr>
          </a:p>
          <a:p>
            <a:endParaRPr lang="en-US" sz="3000" dirty="0">
              <a:solidFill>
                <a:srgbClr val="000000"/>
              </a:solidFill>
              <a:latin typeface="LeituraSans-Grot 3" charset="0"/>
            </a:endParaRPr>
          </a:p>
          <a:p>
            <a:endParaRPr lang="en-US" sz="3000" dirty="0" smtClean="0">
              <a:solidFill>
                <a:srgbClr val="000000"/>
              </a:solidFill>
              <a:latin typeface="LeituraSans-Grot 3" charset="0"/>
            </a:endParaRPr>
          </a:p>
          <a:p>
            <a:endParaRPr lang="en-US" sz="3000" dirty="0">
              <a:solidFill>
                <a:srgbClr val="000000"/>
              </a:solidFill>
              <a:latin typeface="LeituraSans-Grot 3" charset="0"/>
            </a:endParaRPr>
          </a:p>
          <a:p>
            <a:r>
              <a:rPr lang="en-US" sz="3000" dirty="0" smtClean="0">
                <a:solidFill>
                  <a:srgbClr val="000000"/>
                </a:solidFill>
                <a:latin typeface="LeituraSans-Grot 3" charset="0"/>
              </a:rPr>
              <a:t>After evaluating the community conversation, I gave Wells, NV a score of 3 on the CRM, showing that the community is only vaguely aware of how the environment affects population health. </a:t>
            </a:r>
          </a:p>
          <a:p>
            <a:endParaRPr lang="en-US" sz="3000" dirty="0">
              <a:solidFill>
                <a:srgbClr val="000000"/>
              </a:solidFill>
              <a:latin typeface="LeituraSans-Grot 3" charset="0"/>
            </a:endParaRPr>
          </a:p>
          <a:p>
            <a:r>
              <a:rPr lang="en-US" sz="3000" b="1" dirty="0" smtClean="0">
                <a:solidFill>
                  <a:srgbClr val="000000"/>
                </a:solidFill>
                <a:latin typeface="LeituraSans-Grot 3" charset="0"/>
              </a:rPr>
              <a:t>Identified supports to Physical </a:t>
            </a:r>
            <a:endParaRPr lang="en-US" sz="3000" b="1" dirty="0">
              <a:solidFill>
                <a:srgbClr val="000000"/>
              </a:solidFill>
              <a:latin typeface="LeituraSans-Grot 3" charset="0"/>
            </a:endParaRPr>
          </a:p>
          <a:p>
            <a:r>
              <a:rPr lang="en-US" sz="3000" b="1" dirty="0" smtClean="0">
                <a:solidFill>
                  <a:srgbClr val="000000"/>
                </a:solidFill>
                <a:latin typeface="LeituraSans-Grot 3" charset="0"/>
              </a:rPr>
              <a:t>Activity &amp; Healthy Eating include:</a:t>
            </a:r>
          </a:p>
          <a:p>
            <a:pPr marL="457200" indent="-457200">
              <a:buFont typeface="Arial" panose="020B0604020202020204" pitchFamily="34" charset="0"/>
              <a:buChar char="•"/>
            </a:pPr>
            <a:r>
              <a:rPr lang="en-US" sz="3000" dirty="0" smtClean="0">
                <a:solidFill>
                  <a:srgbClr val="000000"/>
                </a:solidFill>
                <a:latin typeface="LeituraSans-Grot 3" charset="0"/>
              </a:rPr>
              <a:t>Year-round youth sports </a:t>
            </a:r>
          </a:p>
          <a:p>
            <a:pPr marL="457200" indent="-457200">
              <a:buFont typeface="Arial" panose="020B0604020202020204" pitchFamily="34" charset="0"/>
              <a:buChar char="•"/>
            </a:pPr>
            <a:r>
              <a:rPr lang="en-US" sz="3000" dirty="0" smtClean="0">
                <a:solidFill>
                  <a:srgbClr val="000000"/>
                </a:solidFill>
                <a:latin typeface="LeituraSans-Grot 3" charset="0"/>
              </a:rPr>
              <a:t>School recreation programs</a:t>
            </a:r>
          </a:p>
          <a:p>
            <a:pPr marL="457200" indent="-457200">
              <a:buFont typeface="Arial" panose="020B0604020202020204" pitchFamily="34" charset="0"/>
              <a:buChar char="•"/>
            </a:pPr>
            <a:r>
              <a:rPr lang="en-US" sz="3000" dirty="0" smtClean="0">
                <a:solidFill>
                  <a:srgbClr val="000000"/>
                </a:solidFill>
                <a:latin typeface="LeituraSans-Grot 3" charset="0"/>
              </a:rPr>
              <a:t>Outdoor trails and parks </a:t>
            </a:r>
          </a:p>
          <a:p>
            <a:pPr marL="457200" indent="-457200">
              <a:buFont typeface="Arial" panose="020B0604020202020204" pitchFamily="34" charset="0"/>
              <a:buChar char="•"/>
            </a:pPr>
            <a:r>
              <a:rPr lang="en-US" sz="3000" dirty="0" smtClean="0">
                <a:solidFill>
                  <a:srgbClr val="000000"/>
                </a:solidFill>
                <a:latin typeface="LeituraSans-Grot 3" charset="0"/>
              </a:rPr>
              <a:t>School’s Food assistance program </a:t>
            </a:r>
          </a:p>
          <a:p>
            <a:r>
              <a:rPr lang="en-US" sz="3000" dirty="0">
                <a:solidFill>
                  <a:srgbClr val="000000"/>
                </a:solidFill>
                <a:latin typeface="LeituraSans-Grot 3" charset="0"/>
              </a:rPr>
              <a:t>	</a:t>
            </a:r>
            <a:r>
              <a:rPr lang="en-US" sz="3000" dirty="0" smtClean="0">
                <a:solidFill>
                  <a:srgbClr val="000000"/>
                </a:solidFill>
                <a:latin typeface="LeituraSans-Grot 3" charset="0"/>
              </a:rPr>
              <a:t>and hot lunches</a:t>
            </a:r>
          </a:p>
          <a:p>
            <a:endParaRPr lang="en-US" sz="3000" b="1" dirty="0" smtClean="0">
              <a:solidFill>
                <a:srgbClr val="000000"/>
              </a:solidFill>
              <a:latin typeface="LeituraSans-Grot 3" charset="0"/>
            </a:endParaRPr>
          </a:p>
          <a:p>
            <a:r>
              <a:rPr lang="en-US" sz="3000" b="1" dirty="0" smtClean="0">
                <a:solidFill>
                  <a:srgbClr val="000000"/>
                </a:solidFill>
                <a:latin typeface="LeituraSans-Grot 3" charset="0"/>
              </a:rPr>
              <a:t>Identified barriers to Physical </a:t>
            </a:r>
            <a:endParaRPr lang="en-US" sz="3000" b="1" dirty="0">
              <a:solidFill>
                <a:srgbClr val="000000"/>
              </a:solidFill>
              <a:latin typeface="LeituraSans-Grot 3" charset="0"/>
            </a:endParaRPr>
          </a:p>
          <a:p>
            <a:r>
              <a:rPr lang="en-US" sz="3000" b="1" dirty="0" smtClean="0">
                <a:solidFill>
                  <a:srgbClr val="000000"/>
                </a:solidFill>
                <a:latin typeface="LeituraSans-Grot 3" charset="0"/>
              </a:rPr>
              <a:t>Activity &amp; Healthy Eating include:</a:t>
            </a:r>
          </a:p>
          <a:p>
            <a:pPr marL="457200" indent="-457200">
              <a:buFont typeface="Arial" panose="020B0604020202020204" pitchFamily="34" charset="0"/>
              <a:buChar char="•"/>
            </a:pPr>
            <a:r>
              <a:rPr lang="en-US" sz="3000" dirty="0" smtClean="0">
                <a:solidFill>
                  <a:srgbClr val="000000"/>
                </a:solidFill>
                <a:latin typeface="LeituraSans-Grot 3" charset="0"/>
              </a:rPr>
              <a:t>Unmaintained or nonexistent </a:t>
            </a:r>
          </a:p>
          <a:p>
            <a:r>
              <a:rPr lang="en-US" sz="3000" dirty="0">
                <a:solidFill>
                  <a:srgbClr val="000000"/>
                </a:solidFill>
                <a:latin typeface="LeituraSans-Grot 3" charset="0"/>
              </a:rPr>
              <a:t>	</a:t>
            </a:r>
            <a:r>
              <a:rPr lang="en-US" sz="3000" dirty="0" smtClean="0">
                <a:solidFill>
                  <a:srgbClr val="000000"/>
                </a:solidFill>
                <a:latin typeface="LeituraSans-Grot 3" charset="0"/>
              </a:rPr>
              <a:t>sidewalks throughout Wells	     </a:t>
            </a:r>
            <a:r>
              <a:rPr lang="en-US" sz="2000" dirty="0" smtClean="0">
                <a:solidFill>
                  <a:srgbClr val="000000"/>
                </a:solidFill>
                <a:latin typeface="LeituraSans-Grot 3" charset="0"/>
              </a:rPr>
              <a:t>Routes </a:t>
            </a:r>
            <a:r>
              <a:rPr lang="en-US" sz="2000" dirty="0">
                <a:solidFill>
                  <a:srgbClr val="000000"/>
                </a:solidFill>
                <a:latin typeface="LeituraSans-Grot 3" charset="0"/>
              </a:rPr>
              <a:t>of </a:t>
            </a:r>
            <a:r>
              <a:rPr lang="en-US" sz="2000" dirty="0" err="1" smtClean="0">
                <a:solidFill>
                  <a:srgbClr val="000000"/>
                </a:solidFill>
                <a:latin typeface="LeituraSans-Grot 3" charset="0"/>
              </a:rPr>
              <a:t>Wells,NV</a:t>
            </a:r>
            <a:r>
              <a:rPr lang="en-US" sz="2000" dirty="0" smtClean="0">
                <a:solidFill>
                  <a:srgbClr val="000000"/>
                </a:solidFill>
                <a:latin typeface="LeituraSans-Grot 3" charset="0"/>
              </a:rPr>
              <a:t> </a:t>
            </a:r>
          </a:p>
          <a:p>
            <a:pPr marL="457200" indent="-457200">
              <a:buFont typeface="Arial" panose="020B0604020202020204" pitchFamily="34" charset="0"/>
              <a:buChar char="•"/>
            </a:pPr>
            <a:r>
              <a:rPr lang="en-US" sz="3000" dirty="0" smtClean="0">
                <a:solidFill>
                  <a:srgbClr val="000000"/>
                </a:solidFill>
                <a:latin typeface="LeituraSans-Grot 3" charset="0"/>
              </a:rPr>
              <a:t>Safety concerns at public parks         </a:t>
            </a:r>
            <a:r>
              <a:rPr lang="en-US" sz="2000" dirty="0" err="1" smtClean="0">
                <a:solidFill>
                  <a:srgbClr val="000000"/>
                </a:solidFill>
                <a:latin typeface="LeituraSans-Grot 3" charset="0"/>
              </a:rPr>
              <a:t>enerated</a:t>
            </a:r>
            <a:r>
              <a:rPr lang="en-US" sz="2000" dirty="0" smtClean="0">
                <a:solidFill>
                  <a:srgbClr val="000000"/>
                </a:solidFill>
                <a:latin typeface="LeituraSans-Grot 3" charset="0"/>
              </a:rPr>
              <a:t> by HEAL MAPPS</a:t>
            </a:r>
            <a:endParaRPr lang="en-US" sz="3000" dirty="0" smtClean="0">
              <a:solidFill>
                <a:srgbClr val="000000"/>
              </a:solidFill>
              <a:latin typeface="LeituraSans-Grot 3" charset="0"/>
            </a:endParaRPr>
          </a:p>
          <a:p>
            <a:pPr marL="457200" indent="-457200">
              <a:buFont typeface="Arial" panose="020B0604020202020204" pitchFamily="34" charset="0"/>
              <a:buChar char="•"/>
            </a:pPr>
            <a:r>
              <a:rPr lang="en-US" sz="3000" dirty="0" smtClean="0">
                <a:solidFill>
                  <a:srgbClr val="000000"/>
                </a:solidFill>
                <a:latin typeface="LeituraSans-Grot 3" charset="0"/>
              </a:rPr>
              <a:t>Lack of local food production</a:t>
            </a:r>
          </a:p>
          <a:p>
            <a:pPr marL="457200" indent="-457200">
              <a:buFont typeface="Arial" panose="020B0604020202020204" pitchFamily="34" charset="0"/>
              <a:buChar char="•"/>
            </a:pPr>
            <a:r>
              <a:rPr lang="en-US" sz="3000" dirty="0" smtClean="0">
                <a:solidFill>
                  <a:srgbClr val="000000"/>
                </a:solidFill>
                <a:latin typeface="LeituraSans-Grot 3" charset="0"/>
              </a:rPr>
              <a:t>Limited access and high cost of 		</a:t>
            </a:r>
            <a:r>
              <a:rPr lang="en-US" sz="2000" dirty="0" smtClean="0">
                <a:solidFill>
                  <a:srgbClr val="000000"/>
                </a:solidFill>
                <a:latin typeface="LeituraSans-Grot 3" charset="0"/>
              </a:rPr>
              <a:t>HEAL MAPPS routes </a:t>
            </a:r>
            <a:r>
              <a:rPr lang="en-US" sz="3000" dirty="0">
                <a:solidFill>
                  <a:srgbClr val="000000"/>
                </a:solidFill>
                <a:latin typeface="LeituraSans-Grot 3" charset="0"/>
              </a:rPr>
              <a:t>	</a:t>
            </a:r>
            <a:r>
              <a:rPr lang="en-US" sz="3000" dirty="0" smtClean="0">
                <a:solidFill>
                  <a:srgbClr val="000000"/>
                </a:solidFill>
                <a:latin typeface="LeituraSans-Grot 3" charset="0"/>
              </a:rPr>
              <a:t>fresh fruits and vegetables</a:t>
            </a:r>
            <a:r>
              <a:rPr lang="en-US" sz="2000" dirty="0" smtClean="0">
                <a:solidFill>
                  <a:srgbClr val="000000"/>
                </a:solidFill>
                <a:latin typeface="LeituraSans-Grot 3" charset="0"/>
              </a:rPr>
              <a:t> 		        generated </a:t>
            </a:r>
            <a:r>
              <a:rPr lang="en-US" sz="2000" dirty="0">
                <a:solidFill>
                  <a:srgbClr val="000000"/>
                </a:solidFill>
                <a:latin typeface="LeituraSans-Grot 3" charset="0"/>
              </a:rPr>
              <a:t>in Wells, NV</a:t>
            </a:r>
          </a:p>
          <a:p>
            <a:pPr marL="457200" indent="-457200">
              <a:buFont typeface="Arial" panose="020B0604020202020204" pitchFamily="34" charset="0"/>
              <a:buChar char="•"/>
            </a:pPr>
            <a:endParaRPr lang="en-US" sz="3000" dirty="0" smtClean="0">
              <a:solidFill>
                <a:srgbClr val="000000"/>
              </a:solidFill>
              <a:latin typeface="LeituraSans-Grot 3" charset="0"/>
            </a:endParaRPr>
          </a:p>
          <a:p>
            <a:r>
              <a:rPr lang="en-US" sz="3000" dirty="0">
                <a:solidFill>
                  <a:srgbClr val="000000"/>
                </a:solidFill>
                <a:latin typeface="LeituraSans-Grot 3" charset="0"/>
              </a:rPr>
              <a:t>	</a:t>
            </a:r>
            <a:r>
              <a:rPr lang="en-US" sz="3000" dirty="0" smtClean="0">
                <a:solidFill>
                  <a:srgbClr val="000000"/>
                </a:solidFill>
                <a:latin typeface="LeituraSans-Grot 3" charset="0"/>
              </a:rPr>
              <a:t>				</a:t>
            </a:r>
          </a:p>
        </p:txBody>
      </p:sp>
      <p:sp>
        <p:nvSpPr>
          <p:cNvPr id="21" name="TextBox 20"/>
          <p:cNvSpPr txBox="1"/>
          <p:nvPr/>
        </p:nvSpPr>
        <p:spPr>
          <a:xfrm>
            <a:off x="32689800" y="7543800"/>
            <a:ext cx="9982200" cy="22775466"/>
          </a:xfrm>
          <a:prstGeom prst="rect">
            <a:avLst/>
          </a:prstGeom>
          <a:noFill/>
        </p:spPr>
        <p:txBody>
          <a:bodyPr>
            <a:spAutoFit/>
          </a:bodyPr>
          <a:lstStyle/>
          <a:p>
            <a:r>
              <a:rPr lang="en-US" sz="5400" dirty="0" smtClean="0">
                <a:solidFill>
                  <a:srgbClr val="000000"/>
                </a:solidFill>
                <a:latin typeface="LeituraSans-Grot 3" charset="0"/>
              </a:rPr>
              <a:t>Evaluation of Outcomes</a:t>
            </a:r>
          </a:p>
          <a:p>
            <a:r>
              <a:rPr lang="en-US" sz="4000" dirty="0" smtClean="0">
                <a:solidFill>
                  <a:srgbClr val="000000"/>
                </a:solidFill>
                <a:latin typeface="LeituraSans-Grot 3" charset="0"/>
              </a:rPr>
              <a:t>Personal Observations </a:t>
            </a:r>
          </a:p>
          <a:p>
            <a:r>
              <a:rPr lang="en-US" sz="3000" dirty="0" smtClean="0">
                <a:solidFill>
                  <a:srgbClr val="000000"/>
                </a:solidFill>
                <a:latin typeface="LeituraSans-Grot 3" charset="0"/>
              </a:rPr>
              <a:t>I noticed that participants consistently polled higher than the community conversation data suggested. </a:t>
            </a:r>
            <a:endParaRPr lang="en-US" sz="3000" dirty="0">
              <a:solidFill>
                <a:srgbClr val="000000"/>
              </a:solidFill>
              <a:latin typeface="LeituraSans-Grot 3" charset="0"/>
            </a:endParaRPr>
          </a:p>
          <a:p>
            <a:pPr algn="ctr"/>
            <a:endParaRPr lang="en-US" sz="3000" b="1" dirty="0" smtClean="0">
              <a:solidFill>
                <a:srgbClr val="000000"/>
              </a:solidFill>
              <a:latin typeface="LeituraSans-Grot 3" charset="0"/>
            </a:endParaRPr>
          </a:p>
          <a:p>
            <a:pPr algn="ctr"/>
            <a:r>
              <a:rPr lang="en-US" sz="3000" b="1" dirty="0" smtClean="0">
                <a:solidFill>
                  <a:srgbClr val="000000"/>
                </a:solidFill>
                <a:latin typeface="LeituraSans-Grot 3" charset="0"/>
              </a:rPr>
              <a:t>Poll of CRM dimension: local leadership</a:t>
            </a:r>
          </a:p>
          <a:p>
            <a:endParaRPr lang="en-US" sz="3000" dirty="0" smtClean="0">
              <a:solidFill>
                <a:srgbClr val="000000"/>
              </a:solidFill>
              <a:latin typeface="LeituraSans-Grot 3" charset="0"/>
            </a:endParaRPr>
          </a:p>
          <a:p>
            <a:endParaRPr lang="en-US" sz="3000" dirty="0">
              <a:solidFill>
                <a:srgbClr val="000000"/>
              </a:solidFill>
              <a:latin typeface="LeituraSans-Grot 3" charset="0"/>
            </a:endParaRPr>
          </a:p>
          <a:p>
            <a:endParaRPr lang="en-US" sz="3000" dirty="0" smtClean="0">
              <a:solidFill>
                <a:srgbClr val="000000"/>
              </a:solidFill>
              <a:latin typeface="LeituraSans-Grot 3" charset="0"/>
            </a:endParaRPr>
          </a:p>
          <a:p>
            <a:endParaRPr lang="en-US" sz="3000" dirty="0" smtClean="0">
              <a:solidFill>
                <a:srgbClr val="000000"/>
              </a:solidFill>
              <a:latin typeface="LeituraSans-Grot 3" charset="0"/>
            </a:endParaRPr>
          </a:p>
          <a:p>
            <a:endParaRPr lang="en-US" sz="3000" dirty="0">
              <a:solidFill>
                <a:srgbClr val="000000"/>
              </a:solidFill>
              <a:latin typeface="LeituraSans-Grot 3" charset="0"/>
            </a:endParaRPr>
          </a:p>
          <a:p>
            <a:endParaRPr lang="en-US" sz="3000" dirty="0" smtClean="0">
              <a:solidFill>
                <a:srgbClr val="000000"/>
              </a:solidFill>
              <a:latin typeface="LeituraSans-Grot 3" charset="0"/>
            </a:endParaRPr>
          </a:p>
          <a:p>
            <a:endParaRPr lang="en-US" sz="3000" dirty="0">
              <a:solidFill>
                <a:srgbClr val="000000"/>
              </a:solidFill>
              <a:latin typeface="LeituraSans-Grot 3" charset="0"/>
            </a:endParaRPr>
          </a:p>
          <a:p>
            <a:endParaRPr lang="en-US" sz="3000" dirty="0" smtClean="0">
              <a:solidFill>
                <a:srgbClr val="000000"/>
              </a:solidFill>
              <a:latin typeface="LeituraSans-Grot 3" charset="0"/>
            </a:endParaRPr>
          </a:p>
          <a:p>
            <a:endParaRPr lang="en-US" sz="3000" dirty="0" smtClean="0">
              <a:solidFill>
                <a:srgbClr val="000000"/>
              </a:solidFill>
              <a:latin typeface="LeituraSans-Grot 3" charset="0"/>
            </a:endParaRPr>
          </a:p>
          <a:p>
            <a:endParaRPr lang="en-US" sz="3000" dirty="0" smtClean="0">
              <a:solidFill>
                <a:srgbClr val="000000"/>
              </a:solidFill>
              <a:latin typeface="LeituraSans-Grot 3" charset="0"/>
            </a:endParaRPr>
          </a:p>
          <a:p>
            <a:r>
              <a:rPr lang="en-US" sz="3000" dirty="0" smtClean="0">
                <a:solidFill>
                  <a:srgbClr val="000000"/>
                </a:solidFill>
                <a:latin typeface="LeituraSans-Grot 3" charset="0"/>
              </a:rPr>
              <a:t>Poling results conflicted with remarks stating local leadership was a barrier to a healthy lifestyle. Community perceptions indicate that residents are unaware of how the local environment affects individual health, and that Wells, NV would currently be unable to support effective health interventions.</a:t>
            </a:r>
            <a:endParaRPr lang="en-US" sz="3000" dirty="0">
              <a:solidFill>
                <a:srgbClr val="000000"/>
              </a:solidFill>
              <a:latin typeface="LeituraSans-Grot 3" charset="0"/>
            </a:endParaRPr>
          </a:p>
          <a:p>
            <a:endParaRPr lang="en-US" sz="2000" dirty="0" smtClean="0">
              <a:solidFill>
                <a:srgbClr val="000000"/>
              </a:solidFill>
              <a:latin typeface="LeituraSans-Grot 2" charset="0"/>
            </a:endParaRPr>
          </a:p>
          <a:p>
            <a:r>
              <a:rPr lang="en-US" sz="4000" dirty="0" smtClean="0">
                <a:solidFill>
                  <a:srgbClr val="000000"/>
                </a:solidFill>
                <a:latin typeface="LeituraSans-Grot 2" charset="0"/>
              </a:rPr>
              <a:t>Personal Development</a:t>
            </a:r>
          </a:p>
          <a:p>
            <a:r>
              <a:rPr lang="en-US" sz="3000" dirty="0" smtClean="0">
                <a:solidFill>
                  <a:srgbClr val="000000"/>
                </a:solidFill>
                <a:latin typeface="LeituraSans-Grot 2" charset="0"/>
              </a:rPr>
              <a:t>Through my apprentice position with GROW:HKC I developed a better understanding of:</a:t>
            </a:r>
          </a:p>
          <a:p>
            <a:pPr marL="457200" indent="-457200">
              <a:buFont typeface="Arial" panose="020B0604020202020204" pitchFamily="34" charset="0"/>
              <a:buChar char="•"/>
            </a:pPr>
            <a:r>
              <a:rPr lang="en-US" sz="3000" dirty="0" smtClean="0">
                <a:solidFill>
                  <a:srgbClr val="000000"/>
                </a:solidFill>
                <a:latin typeface="LeituraSans-Grot 2" charset="0"/>
              </a:rPr>
              <a:t>How personal/community perceptions reflect awareness of an issue</a:t>
            </a:r>
          </a:p>
          <a:p>
            <a:pPr marL="457200" indent="-457200">
              <a:buFont typeface="Arial" panose="020B0604020202020204" pitchFamily="34" charset="0"/>
              <a:buChar char="•"/>
            </a:pPr>
            <a:r>
              <a:rPr lang="en-US" sz="3000" dirty="0" smtClean="0">
                <a:solidFill>
                  <a:srgbClr val="000000"/>
                </a:solidFill>
                <a:latin typeface="LeituraSans-Grot 2" charset="0"/>
              </a:rPr>
              <a:t>How different aspects of the built environment affect the health and habits of a community</a:t>
            </a:r>
          </a:p>
          <a:p>
            <a:pPr marL="457200" indent="-457200">
              <a:buFont typeface="Arial" panose="020B0604020202020204" pitchFamily="34" charset="0"/>
              <a:buChar char="•"/>
            </a:pPr>
            <a:r>
              <a:rPr lang="en-US" sz="3000" dirty="0" smtClean="0">
                <a:solidFill>
                  <a:srgbClr val="000000"/>
                </a:solidFill>
                <a:latin typeface="LeituraSans-Grot 2" charset="0"/>
              </a:rPr>
              <a:t>How health models are applied to research and how they are applied in health interventions</a:t>
            </a:r>
          </a:p>
          <a:p>
            <a:pPr marL="457200" indent="-457200">
              <a:buFont typeface="Arial" panose="020B0604020202020204" pitchFamily="34" charset="0"/>
              <a:buChar char="•"/>
            </a:pPr>
            <a:r>
              <a:rPr lang="en-US" sz="3000" dirty="0" smtClean="0">
                <a:solidFill>
                  <a:srgbClr val="000000"/>
                </a:solidFill>
                <a:latin typeface="LeituraSans-Grot 2" charset="0"/>
              </a:rPr>
              <a:t>The beginning stages of planning a health intervention and how research leads to program funding</a:t>
            </a:r>
          </a:p>
          <a:p>
            <a:pPr marL="457200" indent="-457200">
              <a:buFont typeface="Arial" panose="020B0604020202020204" pitchFamily="34" charset="0"/>
              <a:buChar char="•"/>
            </a:pPr>
            <a:r>
              <a:rPr lang="en-US" sz="3000" dirty="0" smtClean="0">
                <a:solidFill>
                  <a:srgbClr val="000000"/>
                </a:solidFill>
                <a:latin typeface="LeituraSans-Grot 2" charset="0"/>
              </a:rPr>
              <a:t>Different </a:t>
            </a:r>
            <a:r>
              <a:rPr lang="en-US" sz="3000" dirty="0">
                <a:solidFill>
                  <a:srgbClr val="000000"/>
                </a:solidFill>
                <a:latin typeface="LeituraSans-Grot 2" charset="0"/>
              </a:rPr>
              <a:t>mediums of qualitative </a:t>
            </a:r>
            <a:r>
              <a:rPr lang="en-US" sz="3000" dirty="0" smtClean="0">
                <a:solidFill>
                  <a:srgbClr val="000000"/>
                </a:solidFill>
                <a:latin typeface="LeituraSans-Grot 2" charset="0"/>
              </a:rPr>
              <a:t>data used to interpret themes and characteristics of communities</a:t>
            </a:r>
          </a:p>
          <a:p>
            <a:pPr marL="457200" indent="-457200">
              <a:buFont typeface="Arial" panose="020B0604020202020204" pitchFamily="34" charset="0"/>
              <a:buChar char="•"/>
            </a:pPr>
            <a:r>
              <a:rPr lang="en-US" sz="3000" dirty="0" smtClean="0">
                <a:solidFill>
                  <a:srgbClr val="000000"/>
                </a:solidFill>
                <a:latin typeface="LeituraSans-Grot 2" charset="0"/>
              </a:rPr>
              <a:t>How to use the qualitative research program,  NVIVO</a:t>
            </a:r>
          </a:p>
          <a:p>
            <a:endParaRPr lang="en-US" sz="3000" dirty="0" smtClean="0">
              <a:solidFill>
                <a:srgbClr val="000000"/>
              </a:solidFill>
              <a:latin typeface="LeituraSans-Grot 2" charset="0"/>
            </a:endParaRPr>
          </a:p>
          <a:p>
            <a:r>
              <a:rPr lang="en-US" sz="3000" dirty="0" smtClean="0">
                <a:solidFill>
                  <a:srgbClr val="000000"/>
                </a:solidFill>
                <a:latin typeface="LeituraSans-Grot 2" charset="0"/>
              </a:rPr>
              <a:t>This experience has given me the opportunity to relate concepts from class to real word public health situations, and apply the skills I’ve learned to future endeavors. </a:t>
            </a:r>
          </a:p>
          <a:p>
            <a:endParaRPr lang="en-US" sz="3000" dirty="0" smtClean="0">
              <a:solidFill>
                <a:srgbClr val="000000"/>
              </a:solidFill>
              <a:latin typeface="LeituraSans-Grot 2" charset="0"/>
            </a:endParaRPr>
          </a:p>
          <a:p>
            <a:r>
              <a:rPr lang="en-US" sz="3000" dirty="0" smtClean="0">
                <a:solidFill>
                  <a:srgbClr val="000000"/>
                </a:solidFill>
                <a:latin typeface="LeituraSans-Grot 2" charset="0"/>
              </a:rPr>
              <a:t>A special thanks to Dr. Deborah John and </a:t>
            </a:r>
            <a:r>
              <a:rPr lang="en-US" sz="3000" dirty="0" err="1" smtClean="0">
                <a:solidFill>
                  <a:srgbClr val="000000"/>
                </a:solidFill>
                <a:latin typeface="LeituraSans-Grot 2" charset="0"/>
              </a:rPr>
              <a:t>Alinna</a:t>
            </a:r>
            <a:r>
              <a:rPr lang="en-US" sz="3000" dirty="0" smtClean="0">
                <a:solidFill>
                  <a:srgbClr val="000000"/>
                </a:solidFill>
                <a:latin typeface="LeituraSans-Grot 2" charset="0"/>
              </a:rPr>
              <a:t> </a:t>
            </a:r>
            <a:r>
              <a:rPr lang="en-US" sz="3000" dirty="0" err="1" smtClean="0">
                <a:solidFill>
                  <a:srgbClr val="000000"/>
                </a:solidFill>
                <a:latin typeface="LeituraSans-Grot 2" charset="0"/>
              </a:rPr>
              <a:t>Ghavami</a:t>
            </a:r>
            <a:r>
              <a:rPr lang="en-US" sz="3000" dirty="0" smtClean="0">
                <a:solidFill>
                  <a:srgbClr val="000000"/>
                </a:solidFill>
                <a:latin typeface="LeituraSans-Grot 2" charset="0"/>
              </a:rPr>
              <a:t> for mentoring and coaching me through the project. </a:t>
            </a:r>
          </a:p>
          <a:p>
            <a:endParaRPr lang="en-US" sz="3000" dirty="0" smtClean="0">
              <a:solidFill>
                <a:srgbClr val="000000"/>
              </a:solidFill>
              <a:latin typeface="LeituraSans-Grot 2" charset="0"/>
            </a:endParaRPr>
          </a:p>
          <a:p>
            <a:endParaRPr lang="en-US" sz="3000" dirty="0">
              <a:solidFill>
                <a:srgbClr val="000000"/>
              </a:solidFill>
              <a:latin typeface="LeituraSans-Grot 2" charset="0"/>
            </a:endParaRPr>
          </a:p>
          <a:p>
            <a:endParaRPr lang="en-US" sz="3000" dirty="0">
              <a:solidFill>
                <a:srgbClr val="000000"/>
              </a:solidFill>
              <a:latin typeface="LeituraSans-Grot 2" charset="0"/>
            </a:endParaRPr>
          </a:p>
        </p:txBody>
      </p:sp>
      <p:sp>
        <p:nvSpPr>
          <p:cNvPr id="24" name="Rectangle 23"/>
          <p:cNvSpPr/>
          <p:nvPr/>
        </p:nvSpPr>
        <p:spPr>
          <a:xfrm>
            <a:off x="1524000" y="29108400"/>
            <a:ext cx="2667000" cy="2438400"/>
          </a:xfrm>
          <a:prstGeom prst="rect">
            <a:avLst/>
          </a:prstGeom>
          <a:solidFill>
            <a:srgbClr val="93978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329" name="TextBox 2"/>
          <p:cNvSpPr txBox="1">
            <a:spLocks noChangeArrowheads="1"/>
          </p:cNvSpPr>
          <p:nvPr/>
        </p:nvSpPr>
        <p:spPr bwMode="auto">
          <a:xfrm>
            <a:off x="1828800" y="29413200"/>
            <a:ext cx="2209800" cy="1570038"/>
          </a:xfrm>
          <a:prstGeom prst="rect">
            <a:avLst/>
          </a:prstGeom>
          <a:noFill/>
          <a:ln w="9525">
            <a:noFill/>
            <a:miter lim="800000"/>
            <a:headEnd/>
            <a:tailEnd/>
          </a:ln>
        </p:spPr>
        <p:txBody>
          <a:bodyPr>
            <a:spAutoFit/>
          </a:bodyPr>
          <a:lstStyle/>
          <a:p>
            <a:r>
              <a:rPr lang="en-US" sz="3200" dirty="0">
                <a:solidFill>
                  <a:srgbClr val="000000"/>
                </a:solidFill>
                <a:latin typeface="LeituraSans-Grot 3" charset="0"/>
              </a:rPr>
              <a:t>Secondary logo if necessary</a:t>
            </a:r>
          </a:p>
        </p:txBody>
      </p:sp>
      <p:pic>
        <p:nvPicPr>
          <p:cNvPr id="1027"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209800" y="13287186"/>
            <a:ext cx="8382000" cy="484841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1028" name="Picture 4" descr="C:\Users\jamiesob\Documents\heal_mapps_tool_chest.pn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344400" y="11307789"/>
            <a:ext cx="8382000" cy="522761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30" name="Picture 6" descr="C:\Users\jamiesob\Documents\Capture111.PNG"/>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887200" y="22868856"/>
            <a:ext cx="9982200" cy="296294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4" name="Picture 3"/>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566092" y="13625503"/>
            <a:ext cx="6285508" cy="2756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5" name="Picture 4"/>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2479242" y="8751497"/>
            <a:ext cx="4647957" cy="444260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8" name="Rounded Rectangular Callout 7"/>
          <p:cNvSpPr/>
          <p:nvPr/>
        </p:nvSpPr>
        <p:spPr>
          <a:xfrm>
            <a:off x="27203560" y="7924800"/>
            <a:ext cx="4196256" cy="2444440"/>
          </a:xfrm>
          <a:prstGeom prst="wedgeRoundRectCallout">
            <a:avLst>
              <a:gd name="adj1" fmla="val -63222"/>
              <a:gd name="adj2" fmla="val -5950"/>
              <a:gd name="adj3" fmla="val 16667"/>
            </a:avLst>
          </a:prstGeom>
          <a:ln>
            <a:solidFill>
              <a:schemeClr val="bg2"/>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dirty="0" smtClean="0">
                <a:solidFill>
                  <a:schemeClr val="bg2"/>
                </a:solidFill>
              </a:rPr>
              <a:t>“Basketball court (really an old tennis court). There used to be a net. It’s in bad shape and not utilized.” </a:t>
            </a:r>
            <a:endParaRPr lang="en-US" sz="2800" b="1" dirty="0">
              <a:solidFill>
                <a:schemeClr val="bg2"/>
              </a:solidFill>
            </a:endParaRPr>
          </a:p>
        </p:txBody>
      </p:sp>
      <p:sp>
        <p:nvSpPr>
          <p:cNvPr id="9" name="Rounded Rectangular Callout 8"/>
          <p:cNvSpPr/>
          <p:nvPr/>
        </p:nvSpPr>
        <p:spPr>
          <a:xfrm>
            <a:off x="22337111" y="13507827"/>
            <a:ext cx="2961289" cy="3373342"/>
          </a:xfrm>
          <a:prstGeom prst="wedgeRoundRectCallout">
            <a:avLst>
              <a:gd name="adj1" fmla="val 66533"/>
              <a:gd name="adj2" fmla="val 13624"/>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smtClean="0">
                <a:solidFill>
                  <a:schemeClr val="bg2"/>
                </a:solidFill>
              </a:rPr>
              <a:t>“The produce is lousy. It’s really expensive. Trying to get fresh vegetables and fruit is a challenge”</a:t>
            </a:r>
            <a:endParaRPr lang="en-US" sz="2800" b="1" dirty="0">
              <a:solidFill>
                <a:schemeClr val="bg2"/>
              </a:solidFill>
            </a:endParaRPr>
          </a:p>
        </p:txBody>
      </p:sp>
      <p:pic>
        <p:nvPicPr>
          <p:cNvPr id="1029" name="Picture 5"/>
          <p:cNvPicPr>
            <a:picLocks noChangeAspect="1" noChangeArrowheads="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8708847" y="19457198"/>
            <a:ext cx="3409454" cy="622220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12" name="Picture 6"/>
          <p:cNvPicPr>
            <a:picLocks noChangeAspect="1" noChangeArrowheads="1"/>
          </p:cNvPicPr>
          <p:nvPr/>
        </p:nvPicPr>
        <p:blipFill>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4564583" y="10921299"/>
            <a:ext cx="6232634" cy="454560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15" name="Rounded Rectangular Callout 14"/>
          <p:cNvSpPr/>
          <p:nvPr/>
        </p:nvSpPr>
        <p:spPr>
          <a:xfrm>
            <a:off x="27203560" y="10640565"/>
            <a:ext cx="4648040" cy="2839827"/>
          </a:xfrm>
          <a:prstGeom prst="wedgeRoundRectCallout">
            <a:avLst>
              <a:gd name="adj1" fmla="val 9016"/>
              <a:gd name="adj2" fmla="val 56949"/>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smtClean="0"/>
              <a:t>“Bountiful Baskets can’t do anything within the city. Since they are a coop they can’t get a business license so they can’t distribute. So we have people that want to help but the city is limiting us.”</a:t>
            </a:r>
            <a:endParaRPr lang="en-US" sz="2400" b="1" dirty="0"/>
          </a:p>
        </p:txBody>
      </p:sp>
      <p:pic>
        <p:nvPicPr>
          <p:cNvPr id="1031" name="Picture 7"/>
          <p:cNvPicPr>
            <a:picLocks noChangeAspect="1" noChangeArrowheads="1"/>
          </p:cNvPicPr>
          <p:nvPr/>
        </p:nvPicPr>
        <p:blipFill>
          <a:blip r:embed="rId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418896" y="27833405"/>
            <a:ext cx="2743200" cy="401599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science_research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science_research_01</Template>
  <TotalTime>757</TotalTime>
  <Words>818</Words>
  <Application>Microsoft Macintosh PowerPoint</Application>
  <PresentationFormat>Custom</PresentationFormat>
  <Paragraphs>131</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science_research_01</vt:lpstr>
      <vt:lpstr>Slide 1</vt:lpstr>
    </vt:vector>
  </TitlesOfParts>
  <Company>Oregon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stroppek</dc:creator>
  <cp:lastModifiedBy>jim jamieson</cp:lastModifiedBy>
  <cp:revision>32</cp:revision>
  <cp:lastPrinted>2011-10-05T18:33:00Z</cp:lastPrinted>
  <dcterms:created xsi:type="dcterms:W3CDTF">2014-06-03T04:33:30Z</dcterms:created>
  <dcterms:modified xsi:type="dcterms:W3CDTF">2014-06-03T04:38:48Z</dcterms:modified>
</cp:coreProperties>
</file>