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5" r:id="rId1"/>
  </p:sldMasterIdLst>
  <p:sldIdLst>
    <p:sldId id="256" r:id="rId2"/>
  </p:sldIdLst>
  <p:sldSz cx="43891200" cy="43891200"/>
  <p:notesSz cx="6858000" cy="9144000"/>
  <p:defaultTextStyle>
    <a:defPPr>
      <a:defRPr lang="en-US"/>
    </a:defPPr>
    <a:lvl1pPr marL="0" algn="l" defTabSz="2505528" rtl="0" eaLnBrk="1" latinLnBrk="0" hangingPunct="1">
      <a:defRPr sz="9900" kern="1200">
        <a:solidFill>
          <a:schemeClr val="tx1"/>
        </a:solidFill>
        <a:latin typeface="+mn-lt"/>
        <a:ea typeface="+mn-ea"/>
        <a:cs typeface="+mn-cs"/>
      </a:defRPr>
    </a:lvl1pPr>
    <a:lvl2pPr marL="2505528" algn="l" defTabSz="2505528" rtl="0" eaLnBrk="1" latinLnBrk="0" hangingPunct="1">
      <a:defRPr sz="9900" kern="1200">
        <a:solidFill>
          <a:schemeClr val="tx1"/>
        </a:solidFill>
        <a:latin typeface="+mn-lt"/>
        <a:ea typeface="+mn-ea"/>
        <a:cs typeface="+mn-cs"/>
      </a:defRPr>
    </a:lvl2pPr>
    <a:lvl3pPr marL="5011055" algn="l" defTabSz="2505528" rtl="0" eaLnBrk="1" latinLnBrk="0" hangingPunct="1">
      <a:defRPr sz="9900" kern="1200">
        <a:solidFill>
          <a:schemeClr val="tx1"/>
        </a:solidFill>
        <a:latin typeface="+mn-lt"/>
        <a:ea typeface="+mn-ea"/>
        <a:cs typeface="+mn-cs"/>
      </a:defRPr>
    </a:lvl3pPr>
    <a:lvl4pPr marL="7516583" algn="l" defTabSz="2505528" rtl="0" eaLnBrk="1" latinLnBrk="0" hangingPunct="1">
      <a:defRPr sz="9900" kern="1200">
        <a:solidFill>
          <a:schemeClr val="tx1"/>
        </a:solidFill>
        <a:latin typeface="+mn-lt"/>
        <a:ea typeface="+mn-ea"/>
        <a:cs typeface="+mn-cs"/>
      </a:defRPr>
    </a:lvl4pPr>
    <a:lvl5pPr marL="10022111" algn="l" defTabSz="2505528" rtl="0" eaLnBrk="1" latinLnBrk="0" hangingPunct="1">
      <a:defRPr sz="9900" kern="1200">
        <a:solidFill>
          <a:schemeClr val="tx1"/>
        </a:solidFill>
        <a:latin typeface="+mn-lt"/>
        <a:ea typeface="+mn-ea"/>
        <a:cs typeface="+mn-cs"/>
      </a:defRPr>
    </a:lvl5pPr>
    <a:lvl6pPr marL="12527633" algn="l" defTabSz="2505528" rtl="0" eaLnBrk="1" latinLnBrk="0" hangingPunct="1">
      <a:defRPr sz="9900" kern="1200">
        <a:solidFill>
          <a:schemeClr val="tx1"/>
        </a:solidFill>
        <a:latin typeface="+mn-lt"/>
        <a:ea typeface="+mn-ea"/>
        <a:cs typeface="+mn-cs"/>
      </a:defRPr>
    </a:lvl6pPr>
    <a:lvl7pPr marL="15033160" algn="l" defTabSz="2505528" rtl="0" eaLnBrk="1" latinLnBrk="0" hangingPunct="1">
      <a:defRPr sz="9900" kern="1200">
        <a:solidFill>
          <a:schemeClr val="tx1"/>
        </a:solidFill>
        <a:latin typeface="+mn-lt"/>
        <a:ea typeface="+mn-ea"/>
        <a:cs typeface="+mn-cs"/>
      </a:defRPr>
    </a:lvl7pPr>
    <a:lvl8pPr marL="17538688" algn="l" defTabSz="2505528" rtl="0" eaLnBrk="1" latinLnBrk="0" hangingPunct="1">
      <a:defRPr sz="9900" kern="1200">
        <a:solidFill>
          <a:schemeClr val="tx1"/>
        </a:solidFill>
        <a:latin typeface="+mn-lt"/>
        <a:ea typeface="+mn-ea"/>
        <a:cs typeface="+mn-cs"/>
      </a:defRPr>
    </a:lvl8pPr>
    <a:lvl9pPr marL="20044216" algn="l" defTabSz="2505528" rtl="0" eaLnBrk="1" latinLnBrk="0" hangingPunct="1">
      <a:defRPr sz="9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9393" autoAdjust="0"/>
  </p:normalViewPr>
  <p:slideViewPr>
    <p:cSldViewPr snapToGrid="0" snapToObjects="1">
      <p:cViewPr>
        <p:scale>
          <a:sx n="28" d="100"/>
          <a:sy n="28" d="100"/>
        </p:scale>
        <p:origin x="-1806" y="-162"/>
      </p:cViewPr>
      <p:guideLst>
        <p:guide orient="horz" pos="13824"/>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3806841"/>
            <a:ext cx="42793920" cy="5618074"/>
          </a:xfrm>
        </p:spPr>
        <p:txBody>
          <a:bodyPr/>
          <a:lstStyle/>
          <a:p>
            <a:r>
              <a:rPr lang="en-US" smtClean="0"/>
              <a:t>Click to edit Master title style</a:t>
            </a:r>
            <a:endParaRPr/>
          </a:p>
        </p:txBody>
      </p:sp>
      <p:sp>
        <p:nvSpPr>
          <p:cNvPr id="3" name="Subtitle 2"/>
          <p:cNvSpPr>
            <a:spLocks noGrp="1"/>
          </p:cNvSpPr>
          <p:nvPr>
            <p:ph type="subTitle" idx="1"/>
          </p:nvPr>
        </p:nvSpPr>
        <p:spPr>
          <a:xfrm>
            <a:off x="4389120" y="19421142"/>
            <a:ext cx="38404800" cy="24470061"/>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605160" tIns="501612" rIns="1504837" bIns="501612" rtlCol="0" anchor="t" anchorCtr="0">
            <a:normAutofit/>
          </a:bodyPr>
          <a:lstStyle>
            <a:lvl1pPr marL="0" indent="0" algn="l" defTabSz="5016124" rtl="0" eaLnBrk="1" latinLnBrk="0" hangingPunct="1">
              <a:spcBef>
                <a:spcPts val="10971"/>
              </a:spcBef>
              <a:buClr>
                <a:schemeClr val="accent1"/>
              </a:buClr>
              <a:buFont typeface="Wingdings 2" pitchFamily="18" charset="2"/>
              <a:buNone/>
              <a:defRPr sz="9900" kern="1200">
                <a:solidFill>
                  <a:schemeClr val="tx1">
                    <a:lumMod val="65000"/>
                    <a:lumOff val="35000"/>
                  </a:schemeClr>
                </a:solidFill>
                <a:latin typeface="+mn-lt"/>
                <a:ea typeface="+mn-ea"/>
                <a:cs typeface="+mn-cs"/>
              </a:defRPr>
            </a:lvl1pPr>
            <a:lvl2pPr marL="2508062" indent="0" algn="ctr">
              <a:buNone/>
              <a:defRPr>
                <a:solidFill>
                  <a:schemeClr val="tx1">
                    <a:tint val="75000"/>
                  </a:schemeClr>
                </a:solidFill>
              </a:defRPr>
            </a:lvl2pPr>
            <a:lvl3pPr marL="5016124" indent="0" algn="ctr">
              <a:buNone/>
              <a:defRPr>
                <a:solidFill>
                  <a:schemeClr val="tx1">
                    <a:tint val="75000"/>
                  </a:schemeClr>
                </a:solidFill>
              </a:defRPr>
            </a:lvl3pPr>
            <a:lvl4pPr marL="7524186" indent="0" algn="ctr">
              <a:buNone/>
              <a:defRPr>
                <a:solidFill>
                  <a:schemeClr val="tx1">
                    <a:tint val="75000"/>
                  </a:schemeClr>
                </a:solidFill>
              </a:defRPr>
            </a:lvl4pPr>
            <a:lvl5pPr marL="10032248" indent="0" algn="ctr">
              <a:buNone/>
              <a:defRPr>
                <a:solidFill>
                  <a:schemeClr val="tx1">
                    <a:tint val="75000"/>
                  </a:schemeClr>
                </a:solidFill>
              </a:defRPr>
            </a:lvl5pPr>
            <a:lvl6pPr marL="12540310" indent="0" algn="ctr">
              <a:buNone/>
              <a:defRPr>
                <a:solidFill>
                  <a:schemeClr val="tx1">
                    <a:tint val="75000"/>
                  </a:schemeClr>
                </a:solidFill>
              </a:defRPr>
            </a:lvl6pPr>
            <a:lvl7pPr marL="15048372" indent="0" algn="ctr">
              <a:buNone/>
              <a:defRPr>
                <a:solidFill>
                  <a:schemeClr val="tx1">
                    <a:tint val="75000"/>
                  </a:schemeClr>
                </a:solidFill>
              </a:defRPr>
            </a:lvl7pPr>
            <a:lvl8pPr marL="17556434" indent="0" algn="ctr">
              <a:buNone/>
              <a:defRPr>
                <a:solidFill>
                  <a:schemeClr val="tx1">
                    <a:tint val="75000"/>
                  </a:schemeClr>
                </a:solidFill>
              </a:defRPr>
            </a:lvl8pPr>
            <a:lvl9pPr marL="20064496"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F5FE6BE-9121-9847-BA11-4C32AF46413A}"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7198157"/>
            <a:ext cx="42793920" cy="5852160"/>
          </a:xfrm>
          <a:solidFill>
            <a:schemeClr val="tx2"/>
          </a:solidFill>
        </p:spPr>
        <p:txBody>
          <a:bodyPr vert="horz" lIns="6520961" tIns="250806" rIns="1504837" bIns="250806" rtlCol="0" anchor="ctr">
            <a:normAutofit/>
          </a:bodyPr>
          <a:lstStyle>
            <a:lvl1pPr marL="0" indent="0" algn="l" defTabSz="5016124" rtl="0" eaLnBrk="1" latinLnBrk="0" hangingPunct="1">
              <a:spcBef>
                <a:spcPct val="0"/>
              </a:spcBef>
              <a:buNone/>
              <a:defRPr sz="197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6342340" y="13108838"/>
            <a:ext cx="16451582" cy="26919936"/>
          </a:xfrm>
        </p:spPr>
        <p:txBody>
          <a:bodyPr>
            <a:normAutofit/>
          </a:bodyPr>
          <a:lstStyle>
            <a:lvl1pPr marL="0" indent="0">
              <a:buNone/>
              <a:defRPr sz="13200"/>
            </a:lvl1pPr>
            <a:lvl2pPr marL="2508062" indent="0">
              <a:buNone/>
              <a:defRPr sz="15400"/>
            </a:lvl2pPr>
            <a:lvl3pPr marL="5016124" indent="0">
              <a:buNone/>
              <a:defRPr sz="13200"/>
            </a:lvl3pPr>
            <a:lvl4pPr marL="7524186" indent="0">
              <a:buNone/>
              <a:defRPr sz="11000"/>
            </a:lvl4pPr>
            <a:lvl5pPr marL="10032248" indent="0">
              <a:buNone/>
              <a:defRPr sz="11000"/>
            </a:lvl5pPr>
            <a:lvl6pPr marL="12540310" indent="0">
              <a:buNone/>
              <a:defRPr sz="11000"/>
            </a:lvl6pPr>
            <a:lvl7pPr marL="15048372" indent="0">
              <a:buNone/>
              <a:defRPr sz="11000"/>
            </a:lvl7pPr>
            <a:lvl8pPr marL="17556434" indent="0">
              <a:buNone/>
              <a:defRPr sz="11000"/>
            </a:lvl8pPr>
            <a:lvl9pPr marL="20064496" indent="0">
              <a:buNone/>
              <a:defRPr sz="11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389120" y="13050317"/>
            <a:ext cx="21945600" cy="27036979"/>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605160" tIns="1504837" rIns="1504837" bIns="1504837" rtlCol="0" anchor="t" anchorCtr="0">
            <a:normAutofit/>
          </a:bodyPr>
          <a:lstStyle>
            <a:lvl1pPr marL="0" indent="0">
              <a:buNone/>
              <a:defRPr sz="9900" kern="1200">
                <a:solidFill>
                  <a:schemeClr val="tx1">
                    <a:lumMod val="65000"/>
                    <a:lumOff val="35000"/>
                  </a:schemeClr>
                </a:solidFill>
                <a:latin typeface="+mn-lt"/>
                <a:ea typeface="+mn-ea"/>
                <a:cs typeface="+mn-cs"/>
              </a:defRPr>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marL="0" lvl="0" indent="0" algn="l" defTabSz="5016124" rtl="0" eaLnBrk="1" latinLnBrk="0" hangingPunct="1">
              <a:spcBef>
                <a:spcPts val="10971"/>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31584451" y="1204861"/>
            <a:ext cx="10241280" cy="2336800"/>
          </a:xfrm>
        </p:spPr>
        <p:txBody>
          <a:bodyPr/>
          <a:lstStyle/>
          <a:p>
            <a:fld id="{6F5FE6BE-9121-9847-BA11-4C32AF46413A}" type="datetimeFigureOut">
              <a:rPr lang="en-US" smtClean="0"/>
              <a:t>6/4/2014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FA5ED-4988-CB40-B97B-0293B1B73E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26334720"/>
            <a:ext cx="42793920" cy="5618074"/>
          </a:xfrm>
        </p:spPr>
        <p:txBody>
          <a:bodyPr tIns="752419" bIns="752419" anchor="b" anchorCtr="0">
            <a:normAutofit/>
          </a:bodyPr>
          <a:lstStyle>
            <a:lvl1pPr>
              <a:defRPr sz="13200"/>
            </a:lvl1pPr>
          </a:lstStyle>
          <a:p>
            <a:r>
              <a:rPr lang="en-US" smtClean="0"/>
              <a:t>Click to edit Master title style</a:t>
            </a:r>
            <a:endParaRPr/>
          </a:p>
        </p:txBody>
      </p:sp>
      <p:sp>
        <p:nvSpPr>
          <p:cNvPr id="3" name="Subtitle 2"/>
          <p:cNvSpPr>
            <a:spLocks noGrp="1"/>
          </p:cNvSpPr>
          <p:nvPr>
            <p:ph type="subTitle" idx="1"/>
          </p:nvPr>
        </p:nvSpPr>
        <p:spPr>
          <a:xfrm>
            <a:off x="4389120" y="32014755"/>
            <a:ext cx="38404800" cy="1187644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05160" tIns="752419" rIns="1504837" bIns="752419" rtlCol="0" anchor="t" anchorCtr="0">
            <a:normAutofit/>
          </a:bodyPr>
          <a:lstStyle>
            <a:lvl1pPr marL="0" indent="0" algn="l" defTabSz="5016124" rtl="0" eaLnBrk="1" latinLnBrk="0" hangingPunct="1">
              <a:spcBef>
                <a:spcPts val="1646"/>
              </a:spcBef>
              <a:buNone/>
              <a:defRPr sz="8800" kern="1200">
                <a:solidFill>
                  <a:schemeClr val="tx1">
                    <a:lumMod val="65000"/>
                    <a:lumOff val="35000"/>
                  </a:schemeClr>
                </a:solidFill>
                <a:latin typeface="+mn-lt"/>
                <a:ea typeface="+mn-ea"/>
                <a:cs typeface="+mn-cs"/>
              </a:defRPr>
            </a:lvl1pPr>
            <a:lvl2pPr marL="2508062" indent="0" algn="ctr">
              <a:buNone/>
              <a:defRPr>
                <a:solidFill>
                  <a:schemeClr val="tx1">
                    <a:tint val="75000"/>
                  </a:schemeClr>
                </a:solidFill>
              </a:defRPr>
            </a:lvl2pPr>
            <a:lvl3pPr marL="5016124" indent="0" algn="ctr">
              <a:buNone/>
              <a:defRPr>
                <a:solidFill>
                  <a:schemeClr val="tx1">
                    <a:tint val="75000"/>
                  </a:schemeClr>
                </a:solidFill>
              </a:defRPr>
            </a:lvl3pPr>
            <a:lvl4pPr marL="7524186" indent="0" algn="ctr">
              <a:buNone/>
              <a:defRPr>
                <a:solidFill>
                  <a:schemeClr val="tx1">
                    <a:tint val="75000"/>
                  </a:schemeClr>
                </a:solidFill>
              </a:defRPr>
            </a:lvl4pPr>
            <a:lvl5pPr marL="10032248" indent="0" algn="ctr">
              <a:buNone/>
              <a:defRPr>
                <a:solidFill>
                  <a:schemeClr val="tx1">
                    <a:tint val="75000"/>
                  </a:schemeClr>
                </a:solidFill>
              </a:defRPr>
            </a:lvl5pPr>
            <a:lvl6pPr marL="12540310" indent="0" algn="ctr">
              <a:buNone/>
              <a:defRPr>
                <a:solidFill>
                  <a:schemeClr val="tx1">
                    <a:tint val="75000"/>
                  </a:schemeClr>
                </a:solidFill>
              </a:defRPr>
            </a:lvl6pPr>
            <a:lvl7pPr marL="15048372" indent="0" algn="ctr">
              <a:buNone/>
              <a:defRPr>
                <a:solidFill>
                  <a:schemeClr val="tx1">
                    <a:tint val="75000"/>
                  </a:schemeClr>
                </a:solidFill>
              </a:defRPr>
            </a:lvl7pPr>
            <a:lvl8pPr marL="17556434" indent="0" algn="ctr">
              <a:buNone/>
              <a:defRPr>
                <a:solidFill>
                  <a:schemeClr val="tx1">
                    <a:tint val="75000"/>
                  </a:schemeClr>
                </a:solidFill>
              </a:defRPr>
            </a:lvl8pPr>
            <a:lvl9pPr marL="20064496"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F5FE6BE-9121-9847-BA11-4C32AF46413A}"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4450080" y="7229139"/>
            <a:ext cx="38343840" cy="19078042"/>
          </a:xfrm>
        </p:spPr>
        <p:txBody>
          <a:bodyPr>
            <a:normAutofit/>
          </a:bodyPr>
          <a:lstStyle>
            <a:lvl1pPr marL="0" indent="0">
              <a:buNone/>
              <a:defRPr sz="99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26334720"/>
            <a:ext cx="42793920" cy="5618074"/>
          </a:xfrm>
        </p:spPr>
        <p:txBody>
          <a:bodyPr tIns="752419" bIns="752419" anchor="b" anchorCtr="0">
            <a:normAutofit/>
          </a:bodyPr>
          <a:lstStyle>
            <a:lvl1pPr>
              <a:defRPr sz="13200"/>
            </a:lvl1pPr>
          </a:lstStyle>
          <a:p>
            <a:r>
              <a:rPr lang="en-US" smtClean="0"/>
              <a:t>Click to edit Master title style</a:t>
            </a:r>
            <a:endParaRPr/>
          </a:p>
        </p:txBody>
      </p:sp>
      <p:sp>
        <p:nvSpPr>
          <p:cNvPr id="3" name="Subtitle 2"/>
          <p:cNvSpPr>
            <a:spLocks noGrp="1"/>
          </p:cNvSpPr>
          <p:nvPr>
            <p:ph type="subTitle" idx="1"/>
          </p:nvPr>
        </p:nvSpPr>
        <p:spPr>
          <a:xfrm>
            <a:off x="4389120" y="32014755"/>
            <a:ext cx="38404800" cy="1187644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05160" tIns="752419" rIns="1504837" bIns="752419" rtlCol="0" anchor="t" anchorCtr="0">
            <a:normAutofit/>
          </a:bodyPr>
          <a:lstStyle>
            <a:lvl1pPr marL="0" indent="0" algn="l" defTabSz="5016124" rtl="0" eaLnBrk="1" latinLnBrk="0" hangingPunct="1">
              <a:spcBef>
                <a:spcPts val="1646"/>
              </a:spcBef>
              <a:buNone/>
              <a:defRPr sz="8800" kern="1200">
                <a:solidFill>
                  <a:schemeClr val="tx1">
                    <a:lumMod val="65000"/>
                    <a:lumOff val="35000"/>
                  </a:schemeClr>
                </a:solidFill>
                <a:latin typeface="+mn-lt"/>
                <a:ea typeface="+mn-ea"/>
                <a:cs typeface="+mn-cs"/>
              </a:defRPr>
            </a:lvl1pPr>
            <a:lvl2pPr marL="2508062" indent="0" algn="ctr">
              <a:buNone/>
              <a:defRPr>
                <a:solidFill>
                  <a:schemeClr val="tx1">
                    <a:tint val="75000"/>
                  </a:schemeClr>
                </a:solidFill>
              </a:defRPr>
            </a:lvl2pPr>
            <a:lvl3pPr marL="5016124" indent="0" algn="ctr">
              <a:buNone/>
              <a:defRPr>
                <a:solidFill>
                  <a:schemeClr val="tx1">
                    <a:tint val="75000"/>
                  </a:schemeClr>
                </a:solidFill>
              </a:defRPr>
            </a:lvl3pPr>
            <a:lvl4pPr marL="7524186" indent="0" algn="ctr">
              <a:buNone/>
              <a:defRPr>
                <a:solidFill>
                  <a:schemeClr val="tx1">
                    <a:tint val="75000"/>
                  </a:schemeClr>
                </a:solidFill>
              </a:defRPr>
            </a:lvl4pPr>
            <a:lvl5pPr marL="10032248" indent="0" algn="ctr">
              <a:buNone/>
              <a:defRPr>
                <a:solidFill>
                  <a:schemeClr val="tx1">
                    <a:tint val="75000"/>
                  </a:schemeClr>
                </a:solidFill>
              </a:defRPr>
            </a:lvl5pPr>
            <a:lvl6pPr marL="12540310" indent="0" algn="ctr">
              <a:buNone/>
              <a:defRPr>
                <a:solidFill>
                  <a:schemeClr val="tx1">
                    <a:tint val="75000"/>
                  </a:schemeClr>
                </a:solidFill>
              </a:defRPr>
            </a:lvl6pPr>
            <a:lvl7pPr marL="15048372" indent="0" algn="ctr">
              <a:buNone/>
              <a:defRPr>
                <a:solidFill>
                  <a:schemeClr val="tx1">
                    <a:tint val="75000"/>
                  </a:schemeClr>
                </a:solidFill>
              </a:defRPr>
            </a:lvl7pPr>
            <a:lvl8pPr marL="17556434" indent="0" algn="ctr">
              <a:buNone/>
              <a:defRPr>
                <a:solidFill>
                  <a:schemeClr val="tx1">
                    <a:tint val="75000"/>
                  </a:schemeClr>
                </a:solidFill>
              </a:defRPr>
            </a:lvl8pPr>
            <a:lvl9pPr marL="20064496"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1584451" y="1204861"/>
            <a:ext cx="10241280" cy="2336800"/>
          </a:xfrm>
        </p:spPr>
        <p:txBody>
          <a:bodyPr/>
          <a:lstStyle/>
          <a:p>
            <a:fld id="{6F5FE6BE-9121-9847-BA11-4C32AF46413A}"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4450080" y="7229139"/>
            <a:ext cx="19136563" cy="19078042"/>
          </a:xfrm>
        </p:spPr>
        <p:txBody>
          <a:bodyPr>
            <a:normAutofit/>
          </a:bodyPr>
          <a:lstStyle>
            <a:lvl1pPr marL="0" indent="0">
              <a:buNone/>
              <a:defRPr sz="99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23657357" y="7229139"/>
            <a:ext cx="19136563" cy="19078042"/>
          </a:xfrm>
        </p:spPr>
        <p:txBody>
          <a:bodyPr>
            <a:normAutofit/>
          </a:bodyPr>
          <a:lstStyle>
            <a:lvl1pPr marL="0" indent="0">
              <a:buNone/>
              <a:defRPr sz="99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26334720"/>
            <a:ext cx="42793920" cy="5618074"/>
          </a:xfrm>
        </p:spPr>
        <p:txBody>
          <a:bodyPr tIns="752419" bIns="752419" anchor="b" anchorCtr="0">
            <a:normAutofit/>
          </a:bodyPr>
          <a:lstStyle>
            <a:lvl1pPr>
              <a:defRPr sz="13200"/>
            </a:lvl1pPr>
          </a:lstStyle>
          <a:p>
            <a:r>
              <a:rPr lang="en-US" smtClean="0"/>
              <a:t>Click to edit Master title style</a:t>
            </a:r>
            <a:endParaRPr/>
          </a:p>
        </p:txBody>
      </p:sp>
      <p:sp>
        <p:nvSpPr>
          <p:cNvPr id="3" name="Subtitle 2"/>
          <p:cNvSpPr>
            <a:spLocks noGrp="1"/>
          </p:cNvSpPr>
          <p:nvPr>
            <p:ph type="subTitle" idx="1"/>
          </p:nvPr>
        </p:nvSpPr>
        <p:spPr>
          <a:xfrm>
            <a:off x="4389120" y="32014755"/>
            <a:ext cx="38404800" cy="1187644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05160" tIns="752419" rIns="1504837" bIns="752419" rtlCol="0" anchor="t" anchorCtr="0">
            <a:normAutofit/>
          </a:bodyPr>
          <a:lstStyle>
            <a:lvl1pPr marL="0" indent="0" algn="l" defTabSz="5016124" rtl="0" eaLnBrk="1" latinLnBrk="0" hangingPunct="1">
              <a:spcBef>
                <a:spcPts val="1646"/>
              </a:spcBef>
              <a:buNone/>
              <a:defRPr sz="8800" kern="1200">
                <a:solidFill>
                  <a:schemeClr val="tx1">
                    <a:lumMod val="65000"/>
                    <a:lumOff val="35000"/>
                  </a:schemeClr>
                </a:solidFill>
                <a:latin typeface="+mn-lt"/>
                <a:ea typeface="+mn-ea"/>
                <a:cs typeface="+mn-cs"/>
              </a:defRPr>
            </a:lvl1pPr>
            <a:lvl2pPr marL="2508062" indent="0" algn="ctr">
              <a:buNone/>
              <a:defRPr>
                <a:solidFill>
                  <a:schemeClr val="tx1">
                    <a:tint val="75000"/>
                  </a:schemeClr>
                </a:solidFill>
              </a:defRPr>
            </a:lvl2pPr>
            <a:lvl3pPr marL="5016124" indent="0" algn="ctr">
              <a:buNone/>
              <a:defRPr>
                <a:solidFill>
                  <a:schemeClr val="tx1">
                    <a:tint val="75000"/>
                  </a:schemeClr>
                </a:solidFill>
              </a:defRPr>
            </a:lvl3pPr>
            <a:lvl4pPr marL="7524186" indent="0" algn="ctr">
              <a:buNone/>
              <a:defRPr>
                <a:solidFill>
                  <a:schemeClr val="tx1">
                    <a:tint val="75000"/>
                  </a:schemeClr>
                </a:solidFill>
              </a:defRPr>
            </a:lvl4pPr>
            <a:lvl5pPr marL="10032248" indent="0" algn="ctr">
              <a:buNone/>
              <a:defRPr>
                <a:solidFill>
                  <a:schemeClr val="tx1">
                    <a:tint val="75000"/>
                  </a:schemeClr>
                </a:solidFill>
              </a:defRPr>
            </a:lvl5pPr>
            <a:lvl6pPr marL="12540310" indent="0" algn="ctr">
              <a:buNone/>
              <a:defRPr>
                <a:solidFill>
                  <a:schemeClr val="tx1">
                    <a:tint val="75000"/>
                  </a:schemeClr>
                </a:solidFill>
              </a:defRPr>
            </a:lvl6pPr>
            <a:lvl7pPr marL="15048372" indent="0" algn="ctr">
              <a:buNone/>
              <a:defRPr>
                <a:solidFill>
                  <a:schemeClr val="tx1">
                    <a:tint val="75000"/>
                  </a:schemeClr>
                </a:solidFill>
              </a:defRPr>
            </a:lvl7pPr>
            <a:lvl8pPr marL="17556434" indent="0" algn="ctr">
              <a:buNone/>
              <a:defRPr>
                <a:solidFill>
                  <a:schemeClr val="tx1">
                    <a:tint val="75000"/>
                  </a:schemeClr>
                </a:solidFill>
              </a:defRPr>
            </a:lvl8pPr>
            <a:lvl9pPr marL="20064496"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31584451" y="1204861"/>
            <a:ext cx="10241280" cy="2336800"/>
          </a:xfrm>
        </p:spPr>
        <p:txBody>
          <a:bodyPr/>
          <a:lstStyle/>
          <a:p>
            <a:fld id="{6F5FE6BE-9121-9847-BA11-4C32AF46413A}"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4450080" y="7229139"/>
            <a:ext cx="31689446" cy="19078042"/>
          </a:xfrm>
        </p:spPr>
        <p:txBody>
          <a:bodyPr>
            <a:normAutofit/>
          </a:bodyPr>
          <a:lstStyle>
            <a:lvl1pPr marL="0" indent="0">
              <a:buNone/>
              <a:defRPr sz="99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36210240" y="7229139"/>
            <a:ext cx="6583680" cy="9480499"/>
          </a:xfrm>
        </p:spPr>
        <p:txBody>
          <a:bodyPr>
            <a:normAutofit/>
          </a:bodyPr>
          <a:lstStyle>
            <a:lvl1pPr marL="0" indent="0">
              <a:buNone/>
              <a:defRPr sz="99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36210240" y="16826682"/>
            <a:ext cx="6583680" cy="9480499"/>
          </a:xfrm>
        </p:spPr>
        <p:txBody>
          <a:bodyPr>
            <a:normAutofit/>
          </a:bodyPr>
          <a:lstStyle>
            <a:lvl1pPr marL="0" indent="0">
              <a:buNone/>
              <a:defRPr sz="99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F5FE6BE-9121-9847-BA11-4C32AF46413A}"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FA5ED-4988-CB40-B97B-0293B1B73E8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340254" y="7229146"/>
            <a:ext cx="4389120" cy="35412979"/>
          </a:xfrm>
        </p:spPr>
        <p:txBody>
          <a:bodyPr vert="eaVert" lIns="1504837" tIns="3762093" bIns="3762093"/>
          <a:lstStyle/>
          <a:p>
            <a:r>
              <a:rPr lang="en-US" smtClean="0"/>
              <a:t>Click to edit Master title style</a:t>
            </a:r>
            <a:endParaRPr/>
          </a:p>
        </p:txBody>
      </p:sp>
      <p:sp>
        <p:nvSpPr>
          <p:cNvPr id="3" name="Vertical Text Placeholder 2"/>
          <p:cNvSpPr>
            <a:spLocks noGrp="1"/>
          </p:cNvSpPr>
          <p:nvPr>
            <p:ph type="body" orient="vert" idx="1"/>
          </p:nvPr>
        </p:nvSpPr>
        <p:spPr>
          <a:xfrm>
            <a:off x="5364480" y="11101894"/>
            <a:ext cx="30845760" cy="29070746"/>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F5FE6BE-9121-9847-BA11-4C32AF46413A}"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FA5ED-4988-CB40-B97B-0293B1B73E8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F5FE6BE-9121-9847-BA11-4C32AF46413A}"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FA5ED-4988-CB40-B97B-0293B1B73E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32162784"/>
            <a:ext cx="42793920" cy="5852160"/>
          </a:xfrm>
        </p:spPr>
        <p:txBody>
          <a:bodyPr/>
          <a:lstStyle/>
          <a:p>
            <a:r>
              <a:rPr lang="en-US" smtClean="0"/>
              <a:t>Click to edit Master title style</a:t>
            </a:r>
            <a:endParaRPr/>
          </a:p>
        </p:txBody>
      </p:sp>
      <p:sp>
        <p:nvSpPr>
          <p:cNvPr id="3" name="Subtitle 2"/>
          <p:cNvSpPr>
            <a:spLocks noGrp="1"/>
          </p:cNvSpPr>
          <p:nvPr>
            <p:ph type="subTitle" idx="1"/>
          </p:nvPr>
        </p:nvSpPr>
        <p:spPr>
          <a:xfrm>
            <a:off x="4389120" y="38039040"/>
            <a:ext cx="38404800" cy="585216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05160" tIns="501612" rIns="1504837" bIns="501612" rtlCol="0" anchor="t" anchorCtr="0"/>
          <a:lstStyle>
            <a:lvl1pPr marL="0" indent="0" algn="l" defTabSz="5016124" rtl="0" eaLnBrk="1" latinLnBrk="0" hangingPunct="1">
              <a:spcBef>
                <a:spcPts val="1646"/>
              </a:spcBef>
              <a:buNone/>
              <a:defRPr sz="9900" kern="1200">
                <a:solidFill>
                  <a:schemeClr val="tx1">
                    <a:lumMod val="65000"/>
                    <a:lumOff val="35000"/>
                  </a:schemeClr>
                </a:solidFill>
                <a:latin typeface="+mn-lt"/>
                <a:ea typeface="+mn-ea"/>
                <a:cs typeface="+mn-cs"/>
              </a:defRPr>
            </a:lvl1pPr>
            <a:lvl2pPr marL="2508062" indent="0" algn="ctr">
              <a:buNone/>
              <a:defRPr>
                <a:solidFill>
                  <a:schemeClr val="tx1">
                    <a:tint val="75000"/>
                  </a:schemeClr>
                </a:solidFill>
              </a:defRPr>
            </a:lvl2pPr>
            <a:lvl3pPr marL="5016124" indent="0" algn="ctr">
              <a:buNone/>
              <a:defRPr>
                <a:solidFill>
                  <a:schemeClr val="tx1">
                    <a:tint val="75000"/>
                  </a:schemeClr>
                </a:solidFill>
              </a:defRPr>
            </a:lvl3pPr>
            <a:lvl4pPr marL="7524186" indent="0" algn="ctr">
              <a:buNone/>
              <a:defRPr>
                <a:solidFill>
                  <a:schemeClr val="tx1">
                    <a:tint val="75000"/>
                  </a:schemeClr>
                </a:solidFill>
              </a:defRPr>
            </a:lvl4pPr>
            <a:lvl5pPr marL="10032248" indent="0" algn="ctr">
              <a:buNone/>
              <a:defRPr>
                <a:solidFill>
                  <a:schemeClr val="tx1">
                    <a:tint val="75000"/>
                  </a:schemeClr>
                </a:solidFill>
              </a:defRPr>
            </a:lvl5pPr>
            <a:lvl6pPr marL="12540310" indent="0" algn="ctr">
              <a:buNone/>
              <a:defRPr>
                <a:solidFill>
                  <a:schemeClr val="tx1">
                    <a:tint val="75000"/>
                  </a:schemeClr>
                </a:solidFill>
              </a:defRPr>
            </a:lvl6pPr>
            <a:lvl7pPr marL="15048372" indent="0" algn="ctr">
              <a:buNone/>
              <a:defRPr>
                <a:solidFill>
                  <a:schemeClr val="tx1">
                    <a:tint val="75000"/>
                  </a:schemeClr>
                </a:solidFill>
              </a:defRPr>
            </a:lvl7pPr>
            <a:lvl8pPr marL="17556434" indent="0" algn="ctr">
              <a:buNone/>
              <a:defRPr>
                <a:solidFill>
                  <a:schemeClr val="tx1">
                    <a:tint val="75000"/>
                  </a:schemeClr>
                </a:solidFill>
              </a:defRPr>
            </a:lvl8pPr>
            <a:lvl9pPr marL="20064496"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F5FE6BE-9121-9847-BA11-4C32AF46413A}"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4450080" y="7229139"/>
            <a:ext cx="38343840" cy="24871680"/>
          </a:xfrm>
        </p:spPr>
        <p:txBody>
          <a:bodyPr>
            <a:normAutofit/>
          </a:bodyPr>
          <a:lstStyle>
            <a:lvl1pPr marL="0" indent="0">
              <a:buNone/>
              <a:defRPr sz="99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20482554"/>
            <a:ext cx="42793920" cy="14630400"/>
          </a:xfrm>
          <a:solidFill>
            <a:schemeClr val="tx2"/>
          </a:solidFill>
        </p:spPr>
        <p:txBody>
          <a:bodyPr vert="horz" lIns="6520961" tIns="250806" rIns="1504837" bIns="250806" rtlCol="0" anchor="b" anchorCtr="0">
            <a:normAutofit/>
          </a:bodyPr>
          <a:lstStyle>
            <a:lvl1pPr marL="0" indent="0" algn="l" defTabSz="5016124" rtl="0" eaLnBrk="1" latinLnBrk="0" hangingPunct="1">
              <a:spcBef>
                <a:spcPct val="0"/>
              </a:spcBef>
              <a:buNone/>
              <a:defRPr sz="197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389120" y="35101485"/>
            <a:ext cx="38404800" cy="4974336"/>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605160" tIns="501612" rIns="1504837" bIns="501612" rtlCol="0" anchor="ctr" anchorCtr="0">
            <a:normAutofit/>
          </a:bodyPr>
          <a:lstStyle>
            <a:lvl1pPr marL="0" indent="0" algn="l" defTabSz="5016124" rtl="0" eaLnBrk="1" latinLnBrk="0" hangingPunct="1">
              <a:spcBef>
                <a:spcPts val="1646"/>
              </a:spcBef>
              <a:buClr>
                <a:schemeClr val="accent1"/>
              </a:buClr>
              <a:buFont typeface="Wingdings 2" pitchFamily="18" charset="2"/>
              <a:buNone/>
              <a:defRPr sz="9900" kern="1200">
                <a:solidFill>
                  <a:schemeClr val="tx1">
                    <a:lumMod val="65000"/>
                    <a:lumOff val="35000"/>
                  </a:schemeClr>
                </a:solidFill>
                <a:latin typeface="+mn-lt"/>
                <a:ea typeface="+mn-ea"/>
                <a:cs typeface="+mn-cs"/>
              </a:defRPr>
            </a:lvl1pPr>
            <a:lvl2pPr marL="2508062" indent="0">
              <a:buNone/>
              <a:defRPr sz="9900">
                <a:solidFill>
                  <a:schemeClr val="tx1">
                    <a:tint val="75000"/>
                  </a:schemeClr>
                </a:solidFill>
              </a:defRPr>
            </a:lvl2pPr>
            <a:lvl3pPr marL="5016124" indent="0">
              <a:buNone/>
              <a:defRPr sz="8800">
                <a:solidFill>
                  <a:schemeClr val="tx1">
                    <a:tint val="75000"/>
                  </a:schemeClr>
                </a:solidFill>
              </a:defRPr>
            </a:lvl3pPr>
            <a:lvl4pPr marL="7524186" indent="0">
              <a:buNone/>
              <a:defRPr sz="7700">
                <a:solidFill>
                  <a:schemeClr val="tx1">
                    <a:tint val="75000"/>
                  </a:schemeClr>
                </a:solidFill>
              </a:defRPr>
            </a:lvl4pPr>
            <a:lvl5pPr marL="10032248" indent="0">
              <a:buNone/>
              <a:defRPr sz="7700">
                <a:solidFill>
                  <a:schemeClr val="tx1">
                    <a:tint val="75000"/>
                  </a:schemeClr>
                </a:solidFill>
              </a:defRPr>
            </a:lvl5pPr>
            <a:lvl6pPr marL="12540310" indent="0">
              <a:buNone/>
              <a:defRPr sz="7700">
                <a:solidFill>
                  <a:schemeClr val="tx1">
                    <a:tint val="75000"/>
                  </a:schemeClr>
                </a:solidFill>
              </a:defRPr>
            </a:lvl6pPr>
            <a:lvl7pPr marL="15048372" indent="0">
              <a:buNone/>
              <a:defRPr sz="7700">
                <a:solidFill>
                  <a:schemeClr val="tx1">
                    <a:tint val="75000"/>
                  </a:schemeClr>
                </a:solidFill>
              </a:defRPr>
            </a:lvl7pPr>
            <a:lvl8pPr marL="17556434" indent="0">
              <a:buNone/>
              <a:defRPr sz="7700">
                <a:solidFill>
                  <a:schemeClr val="tx1">
                    <a:tint val="75000"/>
                  </a:schemeClr>
                </a:solidFill>
              </a:defRPr>
            </a:lvl8pPr>
            <a:lvl9pPr marL="20064496" indent="0">
              <a:buNone/>
              <a:defRPr sz="7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5FE6BE-9121-9847-BA11-4C32AF46413A}"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5364480" y="16611603"/>
            <a:ext cx="17117568" cy="23561037"/>
          </a:xfrm>
        </p:spPr>
        <p:txBody>
          <a:bodyPr>
            <a:normAutofit/>
          </a:bodyPr>
          <a:lstStyle>
            <a:lvl1pPr>
              <a:defRPr sz="9900"/>
            </a:lvl1pPr>
            <a:lvl2pPr>
              <a:defRPr sz="9900"/>
            </a:lvl2pPr>
            <a:lvl3pPr>
              <a:defRPr sz="9900"/>
            </a:lvl3pPr>
            <a:lvl4pPr>
              <a:defRPr sz="9900"/>
            </a:lvl4pPr>
            <a:lvl5pPr>
              <a:defRPr sz="9900"/>
            </a:lvl5pPr>
            <a:lvl6pPr marL="11277573" indent="-1889758">
              <a:defRPr sz="9900"/>
            </a:lvl6pPr>
            <a:lvl7pPr marL="11277573" indent="-1889758">
              <a:defRPr sz="9900"/>
            </a:lvl7pPr>
            <a:lvl8pPr marL="11277573" indent="-1889758">
              <a:defRPr sz="9900"/>
            </a:lvl8pPr>
            <a:lvl9pPr marL="11277573" indent="-1889758">
              <a:defRPr sz="9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24708163" y="16611603"/>
            <a:ext cx="17117568" cy="23561037"/>
          </a:xfrm>
        </p:spPr>
        <p:txBody>
          <a:bodyPr>
            <a:normAutofit/>
          </a:bodyPr>
          <a:lstStyle>
            <a:lvl1pPr>
              <a:defRPr sz="9900"/>
            </a:lvl1pPr>
            <a:lvl2pPr>
              <a:defRPr sz="9900"/>
            </a:lvl2pPr>
            <a:lvl3pPr>
              <a:defRPr sz="9900"/>
            </a:lvl3pPr>
            <a:lvl4pPr>
              <a:defRPr sz="9900"/>
            </a:lvl4pPr>
            <a:lvl5pPr>
              <a:defRPr sz="9900"/>
            </a:lvl5pPr>
            <a:lvl6pPr marL="11277573" indent="-1889758">
              <a:defRPr sz="9900"/>
            </a:lvl6pPr>
            <a:lvl7pPr marL="11277573" indent="-1889758">
              <a:defRPr sz="9900"/>
            </a:lvl7pPr>
            <a:lvl8pPr marL="11277573" indent="-1889758">
              <a:defRPr sz="9900"/>
            </a:lvl8pPr>
            <a:lvl9pPr marL="11277573" indent="-1889758">
              <a:defRPr sz="9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31584451" y="1204861"/>
            <a:ext cx="10241280" cy="2336800"/>
          </a:xfrm>
        </p:spPr>
        <p:txBody>
          <a:bodyPr/>
          <a:lstStyle/>
          <a:p>
            <a:fld id="{6F5FE6BE-9121-9847-BA11-4C32AF46413A}" type="datetimeFigureOut">
              <a:rPr lang="en-US" smtClean="0"/>
              <a:t>6/4/2014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FA5ED-4988-CB40-B97B-0293B1B73E8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378822" y="12913366"/>
            <a:ext cx="17117568" cy="5618477"/>
          </a:xfrm>
        </p:spPr>
        <p:txBody>
          <a:bodyPr anchor="b">
            <a:noAutofit/>
          </a:bodyPr>
          <a:lstStyle>
            <a:lvl1pPr marL="0" indent="0">
              <a:buNone/>
              <a:defRPr sz="13200" b="0"/>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smtClean="0"/>
              <a:t>Click to edit Master text styles</a:t>
            </a:r>
          </a:p>
        </p:txBody>
      </p:sp>
      <p:sp>
        <p:nvSpPr>
          <p:cNvPr id="4" name="Content Placeholder 3"/>
          <p:cNvSpPr>
            <a:spLocks noGrp="1"/>
          </p:cNvSpPr>
          <p:nvPr>
            <p:ph sz="half" idx="2"/>
          </p:nvPr>
        </p:nvSpPr>
        <p:spPr>
          <a:xfrm>
            <a:off x="5378822" y="19621946"/>
            <a:ext cx="17117568" cy="20550694"/>
          </a:xfrm>
        </p:spPr>
        <p:txBody>
          <a:bodyPr>
            <a:normAutofit/>
          </a:bodyPr>
          <a:lstStyle>
            <a:lvl1pPr>
              <a:defRPr sz="9900"/>
            </a:lvl1pPr>
            <a:lvl2pPr>
              <a:defRPr sz="9900"/>
            </a:lvl2pPr>
            <a:lvl3pPr>
              <a:defRPr sz="9900"/>
            </a:lvl3pPr>
            <a:lvl4pPr>
              <a:defRPr sz="9900"/>
            </a:lvl4pPr>
            <a:lvl5pPr>
              <a:defRPr sz="9900"/>
            </a:lvl5pPr>
            <a:lvl6pPr marL="11277573" indent="-1889758">
              <a:defRPr sz="8800"/>
            </a:lvl6pPr>
            <a:lvl7pPr marL="11277573" indent="-1889758">
              <a:defRPr sz="8800"/>
            </a:lvl7pPr>
            <a:lvl8pPr marL="11277573" indent="-1889758">
              <a:defRPr sz="8800"/>
            </a:lvl8pPr>
            <a:lvl9pPr marL="11277573" indent="-1889758">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24708163" y="12913366"/>
            <a:ext cx="17117568" cy="5618477"/>
          </a:xfrm>
        </p:spPr>
        <p:txBody>
          <a:bodyPr anchor="b">
            <a:noAutofit/>
          </a:bodyPr>
          <a:lstStyle>
            <a:lvl1pPr marL="0" indent="0">
              <a:buNone/>
              <a:defRPr sz="13200" b="0"/>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smtClean="0"/>
              <a:t>Click to edit Master text styles</a:t>
            </a:r>
          </a:p>
        </p:txBody>
      </p:sp>
      <p:sp>
        <p:nvSpPr>
          <p:cNvPr id="6" name="Content Placeholder 5"/>
          <p:cNvSpPr>
            <a:spLocks noGrp="1"/>
          </p:cNvSpPr>
          <p:nvPr>
            <p:ph sz="quarter" idx="4"/>
          </p:nvPr>
        </p:nvSpPr>
        <p:spPr>
          <a:xfrm>
            <a:off x="24708163" y="19621946"/>
            <a:ext cx="17117568" cy="20550694"/>
          </a:xfrm>
        </p:spPr>
        <p:txBody>
          <a:bodyPr>
            <a:normAutofit/>
          </a:bodyPr>
          <a:lstStyle>
            <a:lvl1pPr>
              <a:defRPr sz="9900"/>
            </a:lvl1pPr>
            <a:lvl2pPr>
              <a:defRPr sz="9900"/>
            </a:lvl2pPr>
            <a:lvl3pPr>
              <a:defRPr sz="9900"/>
            </a:lvl3pPr>
            <a:lvl4pPr>
              <a:defRPr sz="9900"/>
            </a:lvl4pPr>
            <a:lvl5pPr>
              <a:defRPr sz="9900"/>
            </a:lvl5pPr>
            <a:lvl6pPr marL="11277573" indent="-1889758">
              <a:defRPr sz="8800"/>
            </a:lvl6pPr>
            <a:lvl7pPr marL="11277573" indent="-1889758">
              <a:defRPr sz="8800"/>
            </a:lvl7pPr>
            <a:lvl8pPr marL="11277573" indent="-1889758">
              <a:defRPr sz="8800"/>
            </a:lvl8pPr>
            <a:lvl9pPr marL="11277573" indent="-1889758">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31584451" y="1204861"/>
            <a:ext cx="10241280" cy="2336800"/>
          </a:xfrm>
        </p:spPr>
        <p:txBody>
          <a:bodyPr/>
          <a:lstStyle/>
          <a:p>
            <a:fld id="{6F5FE6BE-9121-9847-BA11-4C32AF46413A}" type="datetimeFigureOut">
              <a:rPr lang="en-US" smtClean="0"/>
              <a:t>6/4/2014</a:t>
            </a:fld>
            <a:endParaRPr lang="en-US"/>
          </a:p>
        </p:txBody>
      </p:sp>
      <p:sp>
        <p:nvSpPr>
          <p:cNvPr id="8" name="Footer Placeholder 7"/>
          <p:cNvSpPr>
            <a:spLocks noGrp="1"/>
          </p:cNvSpPr>
          <p:nvPr>
            <p:ph type="ftr" sz="quarter" idx="11"/>
          </p:nvPr>
        </p:nvSpPr>
        <p:spPr>
          <a:xfrm>
            <a:off x="5378822" y="1204861"/>
            <a:ext cx="13898880" cy="2336800"/>
          </a:xfrm>
        </p:spPr>
        <p:txBody>
          <a:bodyPr/>
          <a:lstStyle/>
          <a:p>
            <a:endParaRPr lang="en-US"/>
          </a:p>
        </p:txBody>
      </p:sp>
      <p:sp>
        <p:nvSpPr>
          <p:cNvPr id="9" name="Slide Number Placeholder 8"/>
          <p:cNvSpPr>
            <a:spLocks noGrp="1"/>
          </p:cNvSpPr>
          <p:nvPr>
            <p:ph type="sldNum" sz="quarter" idx="12"/>
          </p:nvPr>
        </p:nvSpPr>
        <p:spPr/>
        <p:txBody>
          <a:bodyPr/>
          <a:lstStyle/>
          <a:p>
            <a:fld id="{9E3FA5ED-4988-CB40-B97B-0293B1B73E8A}" type="slidenum">
              <a:rPr lang="en-US" smtClean="0"/>
              <a:t>‹#›</a:t>
            </a:fld>
            <a:endParaRPr lang="en-US"/>
          </a:p>
        </p:txBody>
      </p:sp>
      <p:cxnSp>
        <p:nvCxnSpPr>
          <p:cNvPr id="11" name="Straight Connector 10"/>
          <p:cNvCxnSpPr/>
          <p:nvPr/>
        </p:nvCxnSpPr>
        <p:spPr>
          <a:xfrm>
            <a:off x="5817734" y="18589216"/>
            <a:ext cx="16239744" cy="10163"/>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7075" y="18589216"/>
            <a:ext cx="16239744" cy="10163"/>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17734" y="18589216"/>
            <a:ext cx="16239744" cy="10163"/>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47075" y="18589216"/>
            <a:ext cx="16239744" cy="10163"/>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17734" y="18589216"/>
            <a:ext cx="16239744" cy="10163"/>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147075" y="18589216"/>
            <a:ext cx="16239744" cy="10163"/>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F5FE6BE-9121-9847-BA11-4C32AF46413A}" type="datetimeFigureOut">
              <a:rPr lang="en-US" smtClean="0"/>
              <a:t>6/4/2014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FA5ED-4988-CB40-B97B-0293B1B73E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FE6BE-9121-9847-BA11-4C32AF46413A}" type="datetimeFigureOut">
              <a:rPr lang="en-US" smtClean="0"/>
              <a:t>6/4/2014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FA5ED-4988-CB40-B97B-0293B1B73E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7198157"/>
            <a:ext cx="42793920" cy="5852160"/>
          </a:xfrm>
          <a:solidFill>
            <a:schemeClr val="tx2"/>
          </a:solidFill>
        </p:spPr>
        <p:txBody>
          <a:bodyPr vert="horz" lIns="6520961" tIns="250806" rIns="1504837" bIns="250806" rtlCol="0" anchor="ctr">
            <a:normAutofit/>
          </a:bodyPr>
          <a:lstStyle>
            <a:lvl1pPr marL="0" indent="0" algn="l" defTabSz="5016124" rtl="0" eaLnBrk="1" latinLnBrk="0" hangingPunct="1">
              <a:spcBef>
                <a:spcPct val="0"/>
              </a:spcBef>
              <a:buNone/>
              <a:defRPr sz="197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24708163" y="16581123"/>
            <a:ext cx="17117568" cy="23591520"/>
          </a:xfrm>
        </p:spPr>
        <p:txBody>
          <a:bodyPr/>
          <a:lstStyle>
            <a:lvl1pPr>
              <a:defRPr sz="9900"/>
            </a:lvl1pPr>
            <a:lvl2pPr>
              <a:defRPr sz="9900"/>
            </a:lvl2pPr>
            <a:lvl3pPr>
              <a:defRPr sz="9900"/>
            </a:lvl3pPr>
            <a:lvl4pPr>
              <a:defRPr sz="9900"/>
            </a:lvl4pPr>
            <a:lvl5pPr>
              <a:defRPr sz="9900"/>
            </a:lvl5pPr>
            <a:lvl6pPr marL="11277573" indent="-1889758">
              <a:defRPr sz="11000"/>
            </a:lvl6pPr>
            <a:lvl7pPr marL="11277573" indent="-1889758">
              <a:defRPr sz="11000"/>
            </a:lvl7pPr>
            <a:lvl8pPr marL="11277573" indent="-1889758">
              <a:defRPr sz="11000"/>
            </a:lvl8pPr>
            <a:lvl9pPr marL="11277573" indent="-1889758">
              <a:defRPr sz="1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324570" y="13050310"/>
            <a:ext cx="17117568" cy="27036979"/>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605160" tIns="1504837" rIns="1504837" bIns="1504837" rtlCol="0" anchor="t" anchorCtr="0">
            <a:normAutofit/>
          </a:bodyPr>
          <a:lstStyle>
            <a:lvl1pPr marL="0" indent="0" algn="l" defTabSz="5016124" rtl="0" eaLnBrk="1" latinLnBrk="0" hangingPunct="1">
              <a:spcBef>
                <a:spcPts val="10971"/>
              </a:spcBef>
              <a:buClr>
                <a:schemeClr val="accent1"/>
              </a:buClr>
              <a:buFont typeface="Wingdings 2" pitchFamily="18" charset="2"/>
              <a:buNone/>
              <a:defRPr sz="9900" kern="1200">
                <a:solidFill>
                  <a:schemeClr val="tx1">
                    <a:lumMod val="65000"/>
                    <a:lumOff val="35000"/>
                  </a:schemeClr>
                </a:solidFill>
                <a:latin typeface="+mn-lt"/>
                <a:ea typeface="+mn-ea"/>
                <a:cs typeface="+mn-cs"/>
              </a:defRPr>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smtClean="0"/>
              <a:t>Click to edit Master text styles</a:t>
            </a:r>
          </a:p>
        </p:txBody>
      </p:sp>
      <p:sp>
        <p:nvSpPr>
          <p:cNvPr id="5" name="Date Placeholder 4"/>
          <p:cNvSpPr>
            <a:spLocks noGrp="1"/>
          </p:cNvSpPr>
          <p:nvPr>
            <p:ph type="dt" sz="half" idx="10"/>
          </p:nvPr>
        </p:nvSpPr>
        <p:spPr>
          <a:xfrm>
            <a:off x="31584451" y="1204861"/>
            <a:ext cx="10241280" cy="2336800"/>
          </a:xfrm>
        </p:spPr>
        <p:txBody>
          <a:bodyPr/>
          <a:lstStyle/>
          <a:p>
            <a:fld id="{6F5FE6BE-9121-9847-BA11-4C32AF46413A}" type="datetimeFigureOut">
              <a:rPr lang="en-US" smtClean="0"/>
              <a:t>6/4/2014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 y="7192678"/>
            <a:ext cx="42786302" cy="5852160"/>
          </a:xfrm>
          <a:prstGeom prst="rect">
            <a:avLst/>
          </a:prstGeom>
          <a:solidFill>
            <a:schemeClr val="tx2"/>
          </a:solidFill>
        </p:spPr>
        <p:txBody>
          <a:bodyPr vert="horz" lIns="6520961" tIns="250806" rIns="1504837" bIns="250806"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5349235" y="16611600"/>
            <a:ext cx="36530285" cy="23492909"/>
          </a:xfrm>
          <a:prstGeom prst="rect">
            <a:avLst/>
          </a:prstGeom>
        </p:spPr>
        <p:txBody>
          <a:bodyPr vert="horz" lIns="501612" tIns="250806" rIns="501612" bIns="2508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1584451" y="1204861"/>
            <a:ext cx="10241280" cy="2336800"/>
          </a:xfrm>
          <a:prstGeom prst="rect">
            <a:avLst/>
          </a:prstGeom>
        </p:spPr>
        <p:txBody>
          <a:bodyPr vert="horz" lIns="501612" tIns="250806" rIns="501612" bIns="250806" rtlCol="0" anchor="ctr"/>
          <a:lstStyle>
            <a:lvl1pPr algn="r">
              <a:defRPr sz="5500">
                <a:solidFill>
                  <a:schemeClr val="tx1">
                    <a:lumMod val="65000"/>
                    <a:lumOff val="35000"/>
                  </a:schemeClr>
                </a:solidFill>
              </a:defRPr>
            </a:lvl1pPr>
          </a:lstStyle>
          <a:p>
            <a:fld id="{6F5FE6BE-9121-9847-BA11-4C32AF46413A}" type="datetimeFigureOut">
              <a:rPr lang="en-US" smtClean="0"/>
              <a:t>6/4/2014</a:t>
            </a:fld>
            <a:endParaRPr lang="en-US"/>
          </a:p>
        </p:txBody>
      </p:sp>
      <p:sp>
        <p:nvSpPr>
          <p:cNvPr id="5" name="Footer Placeholder 4"/>
          <p:cNvSpPr>
            <a:spLocks noGrp="1"/>
          </p:cNvSpPr>
          <p:nvPr>
            <p:ph type="ftr" sz="quarter" idx="3"/>
          </p:nvPr>
        </p:nvSpPr>
        <p:spPr>
          <a:xfrm>
            <a:off x="5378822" y="1204861"/>
            <a:ext cx="13898880" cy="2336800"/>
          </a:xfrm>
          <a:prstGeom prst="rect">
            <a:avLst/>
          </a:prstGeom>
        </p:spPr>
        <p:txBody>
          <a:bodyPr vert="horz" lIns="501612" tIns="250806" rIns="501612" bIns="250806" rtlCol="0" anchor="ctr"/>
          <a:lstStyle>
            <a:lvl1pPr algn="l">
              <a:defRPr sz="55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42191491" y="42042083"/>
            <a:ext cx="2194560" cy="2336800"/>
          </a:xfrm>
          <a:prstGeom prst="rect">
            <a:avLst/>
          </a:prstGeom>
        </p:spPr>
        <p:txBody>
          <a:bodyPr vert="horz" lIns="501612" tIns="250806" rIns="501612" bIns="250806" rtlCol="0" anchor="ctr"/>
          <a:lstStyle>
            <a:lvl1pPr algn="ctr">
              <a:defRPr sz="4400">
                <a:solidFill>
                  <a:schemeClr val="tx1">
                    <a:lumMod val="65000"/>
                    <a:lumOff val="35000"/>
                  </a:schemeClr>
                </a:solidFill>
              </a:defRPr>
            </a:lvl1pPr>
          </a:lstStyle>
          <a:p>
            <a:fld id="{9E3FA5ED-4988-CB40-B97B-0293B1B73E8A}" type="slidenum">
              <a:rPr lang="en-US" smtClean="0"/>
              <a:t>‹#›</a:t>
            </a:fld>
            <a:endParaRPr lang="en-US"/>
          </a:p>
        </p:txBody>
      </p:sp>
      <p:sp>
        <p:nvSpPr>
          <p:cNvPr id="7" name="Rectangle 6"/>
          <p:cNvSpPr/>
          <p:nvPr/>
        </p:nvSpPr>
        <p:spPr>
          <a:xfrm>
            <a:off x="4389123" y="0"/>
            <a:ext cx="38397182" cy="117043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1612" tIns="250806" rIns="501612" bIns="250806" rtlCol="0" anchor="ctr"/>
          <a:lstStyle/>
          <a:p>
            <a:pPr algn="ctr"/>
            <a:endParaRPr/>
          </a:p>
        </p:txBody>
      </p:sp>
      <p:sp>
        <p:nvSpPr>
          <p:cNvPr id="8" name="Rectangle 7"/>
          <p:cNvSpPr/>
          <p:nvPr/>
        </p:nvSpPr>
        <p:spPr>
          <a:xfrm>
            <a:off x="4389123" y="42720768"/>
            <a:ext cx="38397182" cy="117043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1612" tIns="250806" rIns="501612" bIns="250806" rtlCol="0" anchor="ctr"/>
          <a:lstStyle/>
          <a:p>
            <a:pPr algn="ctr"/>
            <a:endParaRPr/>
          </a:p>
        </p:txBody>
      </p:sp>
    </p:spTree>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 id="2147484199" r:id="rId14"/>
    <p:sldLayoutId id="2147484200" r:id="rId15"/>
  </p:sldLayoutIdLst>
  <p:txStyles>
    <p:titleStyle>
      <a:lvl1pPr marL="0" indent="0" algn="l" defTabSz="5016124" rtl="0" eaLnBrk="1" latinLnBrk="0" hangingPunct="1">
        <a:spcBef>
          <a:spcPct val="0"/>
        </a:spcBef>
        <a:buNone/>
        <a:defRPr sz="19700" kern="1200">
          <a:solidFill>
            <a:schemeClr val="bg1"/>
          </a:solidFill>
          <a:latin typeface="+mj-lt"/>
          <a:ea typeface="+mj-ea"/>
          <a:cs typeface="+mj-cs"/>
        </a:defRPr>
      </a:lvl1pPr>
    </p:titleStyle>
    <p:bodyStyle>
      <a:lvl1pPr marL="1881047" indent="-1881047" algn="l" defTabSz="5016124" rtl="0" eaLnBrk="1" latinLnBrk="0" hangingPunct="1">
        <a:spcBef>
          <a:spcPts val="10971"/>
        </a:spcBef>
        <a:buClr>
          <a:schemeClr val="accent1"/>
        </a:buClr>
        <a:buFont typeface="Wingdings 2" pitchFamily="18" charset="2"/>
        <a:buChar char=""/>
        <a:defRPr sz="11000" kern="1200">
          <a:solidFill>
            <a:schemeClr val="tx1">
              <a:lumMod val="65000"/>
              <a:lumOff val="35000"/>
            </a:schemeClr>
          </a:solidFill>
          <a:latin typeface="+mn-lt"/>
          <a:ea typeface="+mn-ea"/>
          <a:cs typeface="+mn-cs"/>
        </a:defRPr>
      </a:lvl1pPr>
      <a:lvl2pPr marL="3762093" indent="-1846212" algn="l" defTabSz="5016124" rtl="0" eaLnBrk="1" latinLnBrk="0" hangingPunct="1">
        <a:spcBef>
          <a:spcPts val="3291"/>
        </a:spcBef>
        <a:buClr>
          <a:schemeClr val="accent1">
            <a:lumMod val="50000"/>
          </a:schemeClr>
        </a:buClr>
        <a:buFont typeface="Wingdings 2" pitchFamily="18" charset="2"/>
        <a:buChar char=""/>
        <a:defRPr sz="9900" kern="1200">
          <a:solidFill>
            <a:schemeClr val="tx1">
              <a:lumMod val="65000"/>
              <a:lumOff val="35000"/>
            </a:schemeClr>
          </a:solidFill>
          <a:latin typeface="+mn-lt"/>
          <a:ea typeface="+mn-ea"/>
          <a:cs typeface="+mn-cs"/>
        </a:defRPr>
      </a:lvl2pPr>
      <a:lvl3pPr marL="5677974" indent="-1915881" algn="l" defTabSz="5016124" rtl="0" eaLnBrk="1" latinLnBrk="0" hangingPunct="1">
        <a:spcBef>
          <a:spcPts val="3291"/>
        </a:spcBef>
        <a:buClr>
          <a:schemeClr val="accent1"/>
        </a:buClr>
        <a:buFont typeface="Wingdings 2" pitchFamily="18" charset="2"/>
        <a:buChar char=""/>
        <a:defRPr sz="9900" kern="1200">
          <a:solidFill>
            <a:schemeClr val="tx1">
              <a:lumMod val="65000"/>
              <a:lumOff val="35000"/>
            </a:schemeClr>
          </a:solidFill>
          <a:latin typeface="+mn-lt"/>
          <a:ea typeface="+mn-ea"/>
          <a:cs typeface="+mn-cs"/>
        </a:defRPr>
      </a:lvl3pPr>
      <a:lvl4pPr marL="7524186" indent="-1846212" algn="l" defTabSz="5016124" rtl="0" eaLnBrk="1" latinLnBrk="0" hangingPunct="1">
        <a:spcBef>
          <a:spcPts val="3291"/>
        </a:spcBef>
        <a:buClr>
          <a:schemeClr val="accent1">
            <a:lumMod val="50000"/>
          </a:schemeClr>
        </a:buClr>
        <a:buFont typeface="Wingdings 2" pitchFamily="18" charset="2"/>
        <a:buChar char=""/>
        <a:defRPr sz="9900" kern="1200">
          <a:solidFill>
            <a:schemeClr val="tx1">
              <a:lumMod val="65000"/>
              <a:lumOff val="35000"/>
            </a:schemeClr>
          </a:solidFill>
          <a:latin typeface="+mn-lt"/>
          <a:ea typeface="+mn-ea"/>
          <a:cs typeface="+mn-cs"/>
        </a:defRPr>
      </a:lvl4pPr>
      <a:lvl5pPr marL="9440067" indent="-1915881" algn="l" defTabSz="5016124" rtl="0" eaLnBrk="1" latinLnBrk="0" hangingPunct="1">
        <a:spcBef>
          <a:spcPts val="3291"/>
        </a:spcBef>
        <a:buClr>
          <a:schemeClr val="accent1"/>
        </a:buClr>
        <a:buFont typeface="Wingdings 2" pitchFamily="18" charset="2"/>
        <a:buChar char=""/>
        <a:defRPr sz="9900" kern="1200">
          <a:solidFill>
            <a:schemeClr val="tx1">
              <a:lumMod val="65000"/>
              <a:lumOff val="35000"/>
            </a:schemeClr>
          </a:solidFill>
          <a:latin typeface="+mn-lt"/>
          <a:ea typeface="+mn-ea"/>
          <a:cs typeface="+mn-cs"/>
        </a:defRPr>
      </a:lvl5pPr>
      <a:lvl6pPr marL="11277573" indent="-1889758" algn="l" defTabSz="5016124" rtl="0" eaLnBrk="1" latinLnBrk="0" hangingPunct="1">
        <a:spcBef>
          <a:spcPct val="20000"/>
        </a:spcBef>
        <a:buClr>
          <a:schemeClr val="accent1">
            <a:lumMod val="50000"/>
          </a:schemeClr>
        </a:buClr>
        <a:buFont typeface="Wingdings 2" pitchFamily="18" charset="2"/>
        <a:buChar char=""/>
        <a:defRPr lang="en-US" sz="9900" kern="1200" dirty="0" smtClean="0">
          <a:solidFill>
            <a:schemeClr val="tx1">
              <a:lumMod val="65000"/>
              <a:lumOff val="35000"/>
            </a:schemeClr>
          </a:solidFill>
          <a:latin typeface="+mn-lt"/>
          <a:ea typeface="+mn-ea"/>
          <a:cs typeface="+mn-cs"/>
        </a:defRPr>
      </a:lvl6pPr>
      <a:lvl7pPr marL="13158620" indent="-1889758" algn="l" defTabSz="5016124" rtl="0" eaLnBrk="1" latinLnBrk="0" hangingPunct="1">
        <a:spcBef>
          <a:spcPct val="20000"/>
        </a:spcBef>
        <a:buClr>
          <a:schemeClr val="accent1"/>
        </a:buClr>
        <a:buFont typeface="Wingdings 2" pitchFamily="18" charset="2"/>
        <a:buChar char=""/>
        <a:defRPr lang="en-US" sz="9900" kern="1200" dirty="0" smtClean="0">
          <a:solidFill>
            <a:schemeClr val="tx1">
              <a:lumMod val="65000"/>
              <a:lumOff val="35000"/>
            </a:schemeClr>
          </a:solidFill>
          <a:latin typeface="+mn-lt"/>
          <a:ea typeface="+mn-ea"/>
          <a:cs typeface="+mn-cs"/>
        </a:defRPr>
      </a:lvl7pPr>
      <a:lvl8pPr marL="15048372" indent="-1889758" algn="l" defTabSz="5016124" rtl="0" eaLnBrk="1" latinLnBrk="0" hangingPunct="1">
        <a:spcBef>
          <a:spcPct val="20000"/>
        </a:spcBef>
        <a:buClr>
          <a:schemeClr val="accent1">
            <a:lumMod val="50000"/>
          </a:schemeClr>
        </a:buClr>
        <a:buFont typeface="Wingdings 2" pitchFamily="18" charset="2"/>
        <a:buChar char=""/>
        <a:defRPr lang="en-US" sz="9900" kern="1200" dirty="0" smtClean="0">
          <a:solidFill>
            <a:schemeClr val="tx1">
              <a:lumMod val="65000"/>
              <a:lumOff val="35000"/>
            </a:schemeClr>
          </a:solidFill>
          <a:latin typeface="+mn-lt"/>
          <a:ea typeface="+mn-ea"/>
          <a:cs typeface="+mn-cs"/>
        </a:defRPr>
      </a:lvl8pPr>
      <a:lvl9pPr marL="16938130" indent="-1889758" algn="l" defTabSz="5016124" rtl="0" eaLnBrk="1" latinLnBrk="0" hangingPunct="1">
        <a:spcBef>
          <a:spcPct val="20000"/>
        </a:spcBef>
        <a:buClr>
          <a:schemeClr val="accent1"/>
        </a:buClr>
        <a:buFont typeface="Wingdings 2" pitchFamily="18" charset="2"/>
        <a:buChar char=""/>
        <a:defRPr lang="en-US" sz="9900" kern="1200" dirty="0">
          <a:solidFill>
            <a:schemeClr val="tx1">
              <a:lumMod val="65000"/>
              <a:lumOff val="35000"/>
            </a:schemeClr>
          </a:solidFill>
          <a:latin typeface="+mn-lt"/>
          <a:ea typeface="+mn-ea"/>
          <a:cs typeface="+mn-cs"/>
        </a:defRPr>
      </a:lvl9pPr>
    </p:bodyStyle>
    <p:otherStyle>
      <a:defPPr>
        <a:defRPr/>
      </a:defPPr>
      <a:lvl1pPr marL="0" algn="l" defTabSz="5016124" rtl="0" eaLnBrk="1" latinLnBrk="0" hangingPunct="1">
        <a:defRPr sz="9900" kern="1200">
          <a:solidFill>
            <a:schemeClr val="tx1"/>
          </a:solidFill>
          <a:latin typeface="+mn-lt"/>
          <a:ea typeface="+mn-ea"/>
          <a:cs typeface="+mn-cs"/>
        </a:defRPr>
      </a:lvl1pPr>
      <a:lvl2pPr marL="2508062" algn="l" defTabSz="5016124" rtl="0" eaLnBrk="1" latinLnBrk="0" hangingPunct="1">
        <a:defRPr sz="9900" kern="1200">
          <a:solidFill>
            <a:schemeClr val="tx1"/>
          </a:solidFill>
          <a:latin typeface="+mn-lt"/>
          <a:ea typeface="+mn-ea"/>
          <a:cs typeface="+mn-cs"/>
        </a:defRPr>
      </a:lvl2pPr>
      <a:lvl3pPr marL="5016124" algn="l" defTabSz="5016124" rtl="0" eaLnBrk="1" latinLnBrk="0" hangingPunct="1">
        <a:defRPr sz="9900" kern="1200">
          <a:solidFill>
            <a:schemeClr val="tx1"/>
          </a:solidFill>
          <a:latin typeface="+mn-lt"/>
          <a:ea typeface="+mn-ea"/>
          <a:cs typeface="+mn-cs"/>
        </a:defRPr>
      </a:lvl3pPr>
      <a:lvl4pPr marL="7524186" algn="l" defTabSz="5016124" rtl="0" eaLnBrk="1" latinLnBrk="0" hangingPunct="1">
        <a:defRPr sz="9900" kern="1200">
          <a:solidFill>
            <a:schemeClr val="tx1"/>
          </a:solidFill>
          <a:latin typeface="+mn-lt"/>
          <a:ea typeface="+mn-ea"/>
          <a:cs typeface="+mn-cs"/>
        </a:defRPr>
      </a:lvl4pPr>
      <a:lvl5pPr marL="10032248" algn="l" defTabSz="5016124" rtl="0" eaLnBrk="1" latinLnBrk="0" hangingPunct="1">
        <a:defRPr sz="9900" kern="1200">
          <a:solidFill>
            <a:schemeClr val="tx1"/>
          </a:solidFill>
          <a:latin typeface="+mn-lt"/>
          <a:ea typeface="+mn-ea"/>
          <a:cs typeface="+mn-cs"/>
        </a:defRPr>
      </a:lvl5pPr>
      <a:lvl6pPr marL="12540310" algn="l" defTabSz="5016124" rtl="0" eaLnBrk="1" latinLnBrk="0" hangingPunct="1">
        <a:defRPr sz="9900" kern="1200">
          <a:solidFill>
            <a:schemeClr val="tx1"/>
          </a:solidFill>
          <a:latin typeface="+mn-lt"/>
          <a:ea typeface="+mn-ea"/>
          <a:cs typeface="+mn-cs"/>
        </a:defRPr>
      </a:lvl6pPr>
      <a:lvl7pPr marL="15048372" algn="l" defTabSz="5016124" rtl="0" eaLnBrk="1" latinLnBrk="0" hangingPunct="1">
        <a:defRPr sz="9900" kern="1200">
          <a:solidFill>
            <a:schemeClr val="tx1"/>
          </a:solidFill>
          <a:latin typeface="+mn-lt"/>
          <a:ea typeface="+mn-ea"/>
          <a:cs typeface="+mn-cs"/>
        </a:defRPr>
      </a:lvl7pPr>
      <a:lvl8pPr marL="17556434" algn="l" defTabSz="5016124" rtl="0" eaLnBrk="1" latinLnBrk="0" hangingPunct="1">
        <a:defRPr sz="9900" kern="1200">
          <a:solidFill>
            <a:schemeClr val="tx1"/>
          </a:solidFill>
          <a:latin typeface="+mn-lt"/>
          <a:ea typeface="+mn-ea"/>
          <a:cs typeface="+mn-cs"/>
        </a:defRPr>
      </a:lvl8pPr>
      <a:lvl9pPr marL="20064496" algn="l" defTabSz="5016124" rtl="0" eaLnBrk="1" latinLnBrk="0" hangingPunct="1">
        <a:defRPr sz="9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5.emf"/><Relationship Id="rId3" Type="http://schemas.openxmlformats.org/officeDocument/2006/relationships/oleObject" Target="../embeddings/oleObject1.bin"/><Relationship Id="rId7" Type="http://schemas.openxmlformats.org/officeDocument/2006/relationships/package" Target="../embeddings/Microsoft_Word_Document2.docx"/><Relationship Id="rId12" Type="http://schemas.openxmlformats.org/officeDocument/2006/relationships/image" Target="../media/image4.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emf"/><Relationship Id="rId5" Type="http://schemas.openxmlformats.org/officeDocument/2006/relationships/image" Target="../media/image1.emf"/><Relationship Id="rId10" Type="http://schemas.openxmlformats.org/officeDocument/2006/relationships/package" Target="../embeddings/Microsoft_Word_Document3.docx"/><Relationship Id="rId4" Type="http://schemas.openxmlformats.org/officeDocument/2006/relationships/package" Target="../embeddings/Microsoft_Word_Document1.docx"/><Relationship Id="rId9" Type="http://schemas.openxmlformats.org/officeDocument/2006/relationships/oleObject" Target="../embeddings/oleObject3.bin"/><Relationship Id="rId1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2826274" y="22838446"/>
            <a:ext cx="11064925" cy="6899251"/>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050378"/>
            <a:ext cx="11915993" cy="14347583"/>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506221"/>
            <a:ext cx="43891200" cy="6500621"/>
          </a:xfrm>
          <a:solidFill>
            <a:schemeClr val="tx1">
              <a:lumMod val="65000"/>
              <a:lumOff val="35000"/>
            </a:schemeClr>
          </a:solidFill>
          <a:ln>
            <a:noFill/>
          </a:ln>
        </p:spPr>
        <p:txBody>
          <a:bodyPr>
            <a:normAutofit/>
          </a:bodyPr>
          <a:lstStyle/>
          <a:p>
            <a:r>
              <a:rPr lang="en-US" sz="8800" dirty="0"/>
              <a:t>Chemical Composition of Amphiboles found in veins and host rocks of Cretaceous plutons of the Northern Cascades </a:t>
            </a:r>
            <a:r>
              <a:rPr lang="en-US" sz="9300" dirty="0"/>
              <a:t/>
            </a:r>
            <a:br>
              <a:rPr lang="en-US" sz="9300" dirty="0"/>
            </a:br>
            <a:r>
              <a:rPr lang="en-US" sz="7100" dirty="0"/>
              <a:t>College of Earth, Ocean and Atmospheric Sciences </a:t>
            </a:r>
            <a:br>
              <a:rPr lang="en-US" sz="7100" dirty="0"/>
            </a:br>
            <a:r>
              <a:rPr lang="en-US" sz="7100" dirty="0"/>
              <a:t>By Austin George</a:t>
            </a:r>
          </a:p>
        </p:txBody>
      </p:sp>
      <p:sp>
        <p:nvSpPr>
          <p:cNvPr id="5" name="TextBox 4"/>
          <p:cNvSpPr txBox="1"/>
          <p:nvPr/>
        </p:nvSpPr>
        <p:spPr>
          <a:xfrm>
            <a:off x="2947826" y="6230688"/>
            <a:ext cx="6508277" cy="1107903"/>
          </a:xfrm>
          <a:prstGeom prst="rect">
            <a:avLst/>
          </a:prstGeom>
          <a:noFill/>
        </p:spPr>
        <p:txBody>
          <a:bodyPr wrap="square" lIns="91348" tIns="45674" rIns="91348" bIns="45674" rtlCol="0">
            <a:spAutoFit/>
          </a:bodyPr>
          <a:lstStyle/>
          <a:p>
            <a:pPr algn="ctr"/>
            <a:r>
              <a:rPr lang="en-US" sz="6600" dirty="0"/>
              <a:t>Introduction</a:t>
            </a:r>
          </a:p>
        </p:txBody>
      </p:sp>
      <p:sp>
        <p:nvSpPr>
          <p:cNvPr id="6" name="TextBox 5"/>
          <p:cNvSpPr txBox="1"/>
          <p:nvPr/>
        </p:nvSpPr>
        <p:spPr>
          <a:xfrm>
            <a:off x="603171" y="7440663"/>
            <a:ext cx="11312822" cy="12957298"/>
          </a:xfrm>
          <a:prstGeom prst="rect">
            <a:avLst/>
          </a:prstGeom>
          <a:noFill/>
        </p:spPr>
        <p:txBody>
          <a:bodyPr wrap="square" lIns="91348" tIns="45674" rIns="91348" bIns="45674" rtlCol="0">
            <a:spAutoFit/>
          </a:bodyPr>
          <a:lstStyle/>
          <a:p>
            <a:r>
              <a:rPr lang="en-US" sz="4400" dirty="0"/>
              <a:t>-Possible relationship between </a:t>
            </a:r>
            <a:r>
              <a:rPr lang="en-US" sz="4400" dirty="0" err="1"/>
              <a:t>hornblendite</a:t>
            </a:r>
            <a:r>
              <a:rPr lang="en-US" sz="4400" dirty="0"/>
              <a:t> and hornblende-</a:t>
            </a:r>
            <a:r>
              <a:rPr lang="en-US" sz="4400" dirty="0" smtClean="0"/>
              <a:t>pyroxene rich </a:t>
            </a:r>
            <a:r>
              <a:rPr lang="en-US" sz="4400" dirty="0"/>
              <a:t>veins and Cretaceous host plutonic rocks?</a:t>
            </a:r>
          </a:p>
          <a:p>
            <a:r>
              <a:rPr lang="en-US" sz="4400" dirty="0"/>
              <a:t> </a:t>
            </a:r>
          </a:p>
          <a:p>
            <a:r>
              <a:rPr lang="en-US" sz="4400" dirty="0"/>
              <a:t>-Compare the chemical compositions and petrographic features of hornblende and pyroxene from veins and from the surrounding host plutonic rocks. </a:t>
            </a:r>
          </a:p>
          <a:p>
            <a:endParaRPr lang="en-US" sz="4400" dirty="0"/>
          </a:p>
          <a:p>
            <a:r>
              <a:rPr lang="en-US" sz="4400" dirty="0"/>
              <a:t>-Investigating the differences in chemical composition and mineral textures between crystals and veins that intersect them will help determine whether vein minerals form from the same magma as the surrounding pluton, or relate to the intrusion of a different composition magma.  </a:t>
            </a:r>
          </a:p>
        </p:txBody>
      </p:sp>
      <p:sp>
        <p:nvSpPr>
          <p:cNvPr id="7" name="TextBox 6"/>
          <p:cNvSpPr txBox="1"/>
          <p:nvPr/>
        </p:nvSpPr>
        <p:spPr>
          <a:xfrm>
            <a:off x="2947826" y="20667348"/>
            <a:ext cx="6508277" cy="1015570"/>
          </a:xfrm>
          <a:prstGeom prst="rect">
            <a:avLst/>
          </a:prstGeom>
          <a:noFill/>
        </p:spPr>
        <p:txBody>
          <a:bodyPr wrap="square" lIns="91348" tIns="45674" rIns="91348" bIns="45674" rtlCol="0">
            <a:spAutoFit/>
          </a:bodyPr>
          <a:lstStyle/>
          <a:p>
            <a:pPr algn="ctr"/>
            <a:r>
              <a:rPr lang="en-US" sz="6000" dirty="0"/>
              <a:t>Methods</a:t>
            </a:r>
          </a:p>
        </p:txBody>
      </p:sp>
      <p:sp>
        <p:nvSpPr>
          <p:cNvPr id="9" name="TextBox 8"/>
          <p:cNvSpPr txBox="1"/>
          <p:nvPr/>
        </p:nvSpPr>
        <p:spPr>
          <a:xfrm>
            <a:off x="603172" y="21998781"/>
            <a:ext cx="11312822" cy="7294213"/>
          </a:xfrm>
          <a:prstGeom prst="rect">
            <a:avLst/>
          </a:prstGeom>
          <a:noFill/>
        </p:spPr>
        <p:txBody>
          <a:bodyPr wrap="square" lIns="91348" tIns="45674" rIns="91348" bIns="45674" rtlCol="0">
            <a:spAutoFit/>
          </a:bodyPr>
          <a:lstStyle/>
          <a:p>
            <a:r>
              <a:rPr lang="en-US" sz="3600" dirty="0"/>
              <a:t>-Sample AKCP-407 was collected from Mount Stuart Batholith</a:t>
            </a:r>
          </a:p>
          <a:p>
            <a:endParaRPr lang="en-US" sz="3600" dirty="0"/>
          </a:p>
          <a:p>
            <a:r>
              <a:rPr lang="en-US" sz="3600" dirty="0"/>
              <a:t>-Samples AKCP-12 and AKCP-16a were collected from Black Peak Pluton</a:t>
            </a:r>
          </a:p>
          <a:p>
            <a:endParaRPr lang="en-US" sz="3600" dirty="0"/>
          </a:p>
          <a:p>
            <a:r>
              <a:rPr lang="en-US" sz="3600" dirty="0"/>
              <a:t>-Hornblende and pyroxene crystals were analyzed for major elements using the </a:t>
            </a:r>
            <a:r>
              <a:rPr lang="en-US" sz="3600" dirty="0" err="1"/>
              <a:t>Cameca</a:t>
            </a:r>
            <a:r>
              <a:rPr lang="en-US" sz="3600" dirty="0"/>
              <a:t> SX-100 electron microprobe at Oregon State University. </a:t>
            </a:r>
          </a:p>
          <a:p>
            <a:endParaRPr lang="en-US" sz="3600" dirty="0"/>
          </a:p>
          <a:p>
            <a:r>
              <a:rPr lang="en-US" sz="3600" dirty="0"/>
              <a:t>-80 different hornblendes and 35 pyroxenes were analyzed  </a:t>
            </a:r>
          </a:p>
        </p:txBody>
      </p:sp>
      <p:sp>
        <p:nvSpPr>
          <p:cNvPr id="12" name="TextBox 11"/>
          <p:cNvSpPr txBox="1"/>
          <p:nvPr/>
        </p:nvSpPr>
        <p:spPr>
          <a:xfrm>
            <a:off x="16466107" y="6050378"/>
            <a:ext cx="12619714" cy="1107903"/>
          </a:xfrm>
          <a:prstGeom prst="rect">
            <a:avLst/>
          </a:prstGeom>
          <a:noFill/>
        </p:spPr>
        <p:txBody>
          <a:bodyPr wrap="square" lIns="91348" tIns="45674" rIns="91348" bIns="45674" rtlCol="0">
            <a:spAutoFit/>
          </a:bodyPr>
          <a:lstStyle/>
          <a:p>
            <a:pPr algn="ctr"/>
            <a:r>
              <a:rPr lang="en-US" sz="6600" dirty="0"/>
              <a:t>Results</a:t>
            </a:r>
          </a:p>
        </p:txBody>
      </p:sp>
      <p:sp>
        <p:nvSpPr>
          <p:cNvPr id="15" name="TextBox 14"/>
          <p:cNvSpPr txBox="1"/>
          <p:nvPr/>
        </p:nvSpPr>
        <p:spPr>
          <a:xfrm>
            <a:off x="32687551" y="6304879"/>
            <a:ext cx="9762418" cy="1107903"/>
          </a:xfrm>
          <a:prstGeom prst="rect">
            <a:avLst/>
          </a:prstGeom>
          <a:noFill/>
        </p:spPr>
        <p:txBody>
          <a:bodyPr wrap="square" lIns="91348" tIns="45674" rIns="91348" bIns="45674" rtlCol="0">
            <a:spAutoFit/>
          </a:bodyPr>
          <a:lstStyle/>
          <a:p>
            <a:pPr algn="ctr"/>
            <a:r>
              <a:rPr lang="en-US" sz="6600" dirty="0"/>
              <a:t>Discussion</a:t>
            </a:r>
          </a:p>
        </p:txBody>
      </p:sp>
      <p:sp>
        <p:nvSpPr>
          <p:cNvPr id="16" name="TextBox 15"/>
          <p:cNvSpPr txBox="1"/>
          <p:nvPr/>
        </p:nvSpPr>
        <p:spPr>
          <a:xfrm>
            <a:off x="33264028" y="7509529"/>
            <a:ext cx="10159267" cy="6863324"/>
          </a:xfrm>
          <a:prstGeom prst="rect">
            <a:avLst/>
          </a:prstGeom>
          <a:noFill/>
        </p:spPr>
        <p:txBody>
          <a:bodyPr wrap="square" lIns="91348" tIns="45674" rIns="91348" bIns="45674" rtlCol="0">
            <a:spAutoFit/>
          </a:bodyPr>
          <a:lstStyle/>
          <a:p>
            <a:r>
              <a:rPr lang="en-US" sz="4000" dirty="0" smtClean="0"/>
              <a:t>-Hornblende </a:t>
            </a:r>
            <a:r>
              <a:rPr lang="en-US" sz="4000" dirty="0"/>
              <a:t>found inside veins are of similar chemical composition then those </a:t>
            </a:r>
            <a:r>
              <a:rPr lang="en-US" sz="4000" dirty="0" smtClean="0"/>
              <a:t>found in host rock. </a:t>
            </a:r>
            <a:endParaRPr lang="en-US" sz="4000" dirty="0"/>
          </a:p>
          <a:p>
            <a:endParaRPr lang="en-US" sz="4000" dirty="0"/>
          </a:p>
          <a:p>
            <a:r>
              <a:rPr lang="en-US" sz="4000" dirty="0"/>
              <a:t>-No observable textural differences or reaction rims</a:t>
            </a:r>
          </a:p>
          <a:p>
            <a:endParaRPr lang="en-US" sz="4000" dirty="0"/>
          </a:p>
          <a:p>
            <a:r>
              <a:rPr lang="en-US" sz="4000" dirty="0"/>
              <a:t>-</a:t>
            </a:r>
            <a:r>
              <a:rPr lang="en-US" sz="4000" dirty="0" err="1"/>
              <a:t>Hornblendite</a:t>
            </a:r>
            <a:r>
              <a:rPr lang="en-US" sz="4000" dirty="0"/>
              <a:t> and hornblende-pyroxene rich veins </a:t>
            </a:r>
            <a:r>
              <a:rPr lang="en-US" sz="4000" dirty="0" smtClean="0"/>
              <a:t>crystallized </a:t>
            </a:r>
            <a:r>
              <a:rPr lang="en-US" sz="4000" dirty="0"/>
              <a:t>from same magma source as host rock.</a:t>
            </a:r>
          </a:p>
          <a:p>
            <a:endParaRPr lang="en-US" sz="4000" dirty="0"/>
          </a:p>
        </p:txBody>
      </p:sp>
      <p:sp>
        <p:nvSpPr>
          <p:cNvPr id="18" name="TextBox 17"/>
          <p:cNvSpPr txBox="1"/>
          <p:nvPr/>
        </p:nvSpPr>
        <p:spPr>
          <a:xfrm>
            <a:off x="33264028" y="22789014"/>
            <a:ext cx="9762418" cy="1184847"/>
          </a:xfrm>
          <a:prstGeom prst="rect">
            <a:avLst/>
          </a:prstGeom>
          <a:noFill/>
        </p:spPr>
        <p:txBody>
          <a:bodyPr wrap="square" lIns="91348" tIns="45674" rIns="91348" bIns="45674" rtlCol="0">
            <a:spAutoFit/>
          </a:bodyPr>
          <a:lstStyle/>
          <a:p>
            <a:pPr algn="ctr"/>
            <a:r>
              <a:rPr lang="en-US" sz="6600" dirty="0"/>
              <a:t>Conclusion</a:t>
            </a:r>
            <a:r>
              <a:rPr lang="en-US" sz="7100" dirty="0"/>
              <a:t> </a:t>
            </a:r>
          </a:p>
        </p:txBody>
      </p:sp>
      <p:sp>
        <p:nvSpPr>
          <p:cNvPr id="20" name="TextBox 19"/>
          <p:cNvSpPr txBox="1"/>
          <p:nvPr/>
        </p:nvSpPr>
        <p:spPr>
          <a:xfrm>
            <a:off x="33660877" y="23973861"/>
            <a:ext cx="9762418" cy="6186216"/>
          </a:xfrm>
          <a:prstGeom prst="rect">
            <a:avLst/>
          </a:prstGeom>
          <a:noFill/>
        </p:spPr>
        <p:txBody>
          <a:bodyPr wrap="square" lIns="91348" tIns="45674" rIns="91348" bIns="45674" rtlCol="0">
            <a:spAutoFit/>
          </a:bodyPr>
          <a:lstStyle/>
          <a:p>
            <a:r>
              <a:rPr lang="en-US" sz="4400" dirty="0"/>
              <a:t>-</a:t>
            </a:r>
            <a:r>
              <a:rPr lang="en-US" sz="4400" dirty="0" err="1"/>
              <a:t>Hornblendite</a:t>
            </a:r>
            <a:r>
              <a:rPr lang="en-US" sz="4400" dirty="0"/>
              <a:t> and hornblende-pyroxene rich veins formed from same magma as surrounding pluton</a:t>
            </a:r>
          </a:p>
          <a:p>
            <a:endParaRPr lang="en-US" sz="4400" dirty="0"/>
          </a:p>
          <a:p>
            <a:r>
              <a:rPr lang="en-US" sz="4400" dirty="0"/>
              <a:t>-Settling of cumulate crystals at the bottom of chamber which get injected back into the host rock.</a:t>
            </a:r>
          </a:p>
          <a:p>
            <a:endParaRPr lang="en-US" sz="4400" dirty="0"/>
          </a:p>
        </p:txBody>
      </p:sp>
      <p:sp>
        <p:nvSpPr>
          <p:cNvPr id="21" name="TextBox 20"/>
          <p:cNvSpPr txBox="1"/>
          <p:nvPr/>
        </p:nvSpPr>
        <p:spPr>
          <a:xfrm>
            <a:off x="33898986" y="41508845"/>
            <a:ext cx="9524309" cy="1184847"/>
          </a:xfrm>
          <a:prstGeom prst="rect">
            <a:avLst/>
          </a:prstGeom>
          <a:noFill/>
        </p:spPr>
        <p:txBody>
          <a:bodyPr wrap="square" lIns="91348" tIns="45674" rIns="91348" bIns="45674" rtlCol="0">
            <a:spAutoFit/>
          </a:bodyPr>
          <a:lstStyle/>
          <a:p>
            <a:pPr algn="ctr"/>
            <a:r>
              <a:rPr lang="en-US" sz="4400" dirty="0"/>
              <a:t>Acknowledgements</a:t>
            </a:r>
            <a:r>
              <a:rPr lang="en-US" sz="7100" dirty="0"/>
              <a:t> </a:t>
            </a:r>
          </a:p>
        </p:txBody>
      </p:sp>
      <p:graphicFrame>
        <p:nvGraphicFramePr>
          <p:cNvPr id="22" name="Object 21"/>
          <p:cNvGraphicFramePr>
            <a:graphicFrameLocks noChangeAspect="1"/>
          </p:cNvGraphicFramePr>
          <p:nvPr>
            <p:extLst>
              <p:ext uri="{D42A27DB-BD31-4B8C-83A1-F6EECF244321}">
                <p14:modId xmlns:p14="http://schemas.microsoft.com/office/powerpoint/2010/main" val="3415089785"/>
              </p:ext>
            </p:extLst>
          </p:nvPr>
        </p:nvGraphicFramePr>
        <p:xfrm>
          <a:off x="0" y="30160077"/>
          <a:ext cx="13819017" cy="10299323"/>
        </p:xfrm>
        <a:graphic>
          <a:graphicData uri="http://schemas.openxmlformats.org/presentationml/2006/ole">
            <mc:AlternateContent xmlns:mc="http://schemas.openxmlformats.org/markup-compatibility/2006">
              <mc:Choice xmlns:v="urn:schemas-microsoft-com:vml" Requires="v">
                <p:oleObj spid="_x0000_s1183" name="Document" r:id="rId4" imgW="5486400" imgH="4406900" progId="Word.Document.12">
                  <p:embed/>
                </p:oleObj>
              </mc:Choice>
              <mc:Fallback>
                <p:oleObj name="Document" r:id="rId4" imgW="5486400" imgH="4406900" progId="Word.Document.12">
                  <p:embed/>
                  <p:pic>
                    <p:nvPicPr>
                      <p:cNvPr id="0" name=""/>
                      <p:cNvPicPr/>
                      <p:nvPr/>
                    </p:nvPicPr>
                    <p:blipFill>
                      <a:blip r:embed="rId5"/>
                      <a:stretch>
                        <a:fillRect/>
                      </a:stretch>
                    </p:blipFill>
                    <p:spPr>
                      <a:xfrm>
                        <a:off x="0" y="30160077"/>
                        <a:ext cx="13819017" cy="10299323"/>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0170290"/>
              </p:ext>
            </p:extLst>
          </p:nvPr>
        </p:nvGraphicFramePr>
        <p:xfrm>
          <a:off x="31940536" y="30252764"/>
          <a:ext cx="11720868" cy="10717519"/>
        </p:xfrm>
        <a:graphic>
          <a:graphicData uri="http://schemas.openxmlformats.org/presentationml/2006/ole">
            <mc:AlternateContent xmlns:mc="http://schemas.openxmlformats.org/markup-compatibility/2006">
              <mc:Choice xmlns:v="urn:schemas-microsoft-com:vml" Requires="v">
                <p:oleObj spid="_x0000_s1184" name="Document" r:id="rId7" imgW="5486400" imgH="5016500" progId="Word.Document.12">
                  <p:embed/>
                </p:oleObj>
              </mc:Choice>
              <mc:Fallback>
                <p:oleObj name="Document" r:id="rId7" imgW="5486400" imgH="5016500" progId="Word.Document.12">
                  <p:embed/>
                  <p:pic>
                    <p:nvPicPr>
                      <p:cNvPr id="0" name=""/>
                      <p:cNvPicPr/>
                      <p:nvPr/>
                    </p:nvPicPr>
                    <p:blipFill>
                      <a:blip r:embed="rId8"/>
                      <a:stretch>
                        <a:fillRect/>
                      </a:stretch>
                    </p:blipFill>
                    <p:spPr>
                      <a:xfrm>
                        <a:off x="31940536" y="30252764"/>
                        <a:ext cx="11720868" cy="10717519"/>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3329549695"/>
              </p:ext>
            </p:extLst>
          </p:nvPr>
        </p:nvGraphicFramePr>
        <p:xfrm>
          <a:off x="14255750" y="27176413"/>
          <a:ext cx="17440275" cy="13282612"/>
        </p:xfrm>
        <a:graphic>
          <a:graphicData uri="http://schemas.openxmlformats.org/presentationml/2006/ole">
            <mc:AlternateContent xmlns:mc="http://schemas.openxmlformats.org/markup-compatibility/2006">
              <mc:Choice xmlns:v="urn:schemas-microsoft-com:vml" Requires="v">
                <p:oleObj spid="_x0000_s1185" name="Document" r:id="rId10" imgW="5486400" imgH="4178300" progId="Word.Document.12">
                  <p:embed/>
                </p:oleObj>
              </mc:Choice>
              <mc:Fallback>
                <p:oleObj name="Document" r:id="rId10" imgW="5486400" imgH="4178300" progId="Word.Document.12">
                  <p:embed/>
                  <p:pic>
                    <p:nvPicPr>
                      <p:cNvPr id="0" name=""/>
                      <p:cNvPicPr/>
                      <p:nvPr/>
                    </p:nvPicPr>
                    <p:blipFill>
                      <a:blip r:embed="rId11"/>
                      <a:stretch>
                        <a:fillRect/>
                      </a:stretch>
                    </p:blipFill>
                    <p:spPr>
                      <a:xfrm>
                        <a:off x="14255750" y="27176413"/>
                        <a:ext cx="17440275" cy="13282612"/>
                      </a:xfrm>
                      <a:prstGeom prst="rect">
                        <a:avLst/>
                      </a:prstGeom>
                    </p:spPr>
                  </p:pic>
                </p:oleObj>
              </mc:Fallback>
            </mc:AlternateContent>
          </a:graphicData>
        </a:graphic>
      </p:graphicFrame>
      <p:sp>
        <p:nvSpPr>
          <p:cNvPr id="3" name="TextBox 2"/>
          <p:cNvSpPr txBox="1"/>
          <p:nvPr/>
        </p:nvSpPr>
        <p:spPr>
          <a:xfrm>
            <a:off x="32826274" y="14607372"/>
            <a:ext cx="9762418" cy="1107903"/>
          </a:xfrm>
          <a:prstGeom prst="rect">
            <a:avLst/>
          </a:prstGeom>
          <a:noFill/>
        </p:spPr>
        <p:txBody>
          <a:bodyPr wrap="square" lIns="91348" tIns="45674" rIns="91348" bIns="45674" rtlCol="0">
            <a:spAutoFit/>
          </a:bodyPr>
          <a:lstStyle/>
          <a:p>
            <a:pPr algn="ctr"/>
            <a:r>
              <a:rPr lang="en-US" sz="6600" dirty="0"/>
              <a:t>Petrographic Model</a:t>
            </a:r>
          </a:p>
        </p:txBody>
      </p:sp>
      <p:sp>
        <p:nvSpPr>
          <p:cNvPr id="8" name="TextBox 7"/>
          <p:cNvSpPr txBox="1"/>
          <p:nvPr/>
        </p:nvSpPr>
        <p:spPr>
          <a:xfrm>
            <a:off x="33264028" y="15975123"/>
            <a:ext cx="10159267" cy="6863323"/>
          </a:xfrm>
          <a:prstGeom prst="rect">
            <a:avLst/>
          </a:prstGeom>
          <a:noFill/>
        </p:spPr>
        <p:txBody>
          <a:bodyPr wrap="square" lIns="91348" tIns="45674" rIns="91348" bIns="45674" rtlCol="0">
            <a:spAutoFit/>
          </a:bodyPr>
          <a:lstStyle/>
          <a:p>
            <a:r>
              <a:rPr lang="en-US" sz="4400" dirty="0"/>
              <a:t>-Crystallization of of pyroxene and hornblende from plutonic magma</a:t>
            </a:r>
          </a:p>
          <a:p>
            <a:endParaRPr lang="en-US" sz="4400" dirty="0"/>
          </a:p>
          <a:p>
            <a:r>
              <a:rPr lang="en-US" sz="4400" dirty="0"/>
              <a:t>-Accumulation of settling hornblende and pyroxenes at bottom of magma </a:t>
            </a:r>
            <a:r>
              <a:rPr lang="en-US" sz="4400" dirty="0" smtClean="0"/>
              <a:t>chamber</a:t>
            </a:r>
            <a:endParaRPr lang="en-US" sz="4400" dirty="0"/>
          </a:p>
          <a:p>
            <a:endParaRPr lang="en-US" sz="4400" dirty="0"/>
          </a:p>
          <a:p>
            <a:r>
              <a:rPr lang="en-US" sz="4400" dirty="0"/>
              <a:t>-Injections of new magma carries up the cumulate crystals forming veins.</a:t>
            </a:r>
          </a:p>
          <a:p>
            <a:endParaRPr lang="en-US" sz="4400" dirty="0"/>
          </a:p>
        </p:txBody>
      </p:sp>
      <p:sp>
        <p:nvSpPr>
          <p:cNvPr id="11" name="TextBox 10"/>
          <p:cNvSpPr txBox="1"/>
          <p:nvPr/>
        </p:nvSpPr>
        <p:spPr>
          <a:xfrm>
            <a:off x="33898986" y="42693692"/>
            <a:ext cx="9762418" cy="1077125"/>
          </a:xfrm>
          <a:prstGeom prst="rect">
            <a:avLst/>
          </a:prstGeom>
          <a:noFill/>
        </p:spPr>
        <p:txBody>
          <a:bodyPr wrap="square" lIns="91348" tIns="45674" rIns="91348" bIns="45674" rtlCol="0">
            <a:spAutoFit/>
          </a:bodyPr>
          <a:lstStyle/>
          <a:p>
            <a:r>
              <a:rPr lang="en-US" sz="3200" dirty="0"/>
              <a:t>-Special thanks to Professor Adam Kent for mentoring me over the </a:t>
            </a:r>
            <a:r>
              <a:rPr lang="en-US" sz="3200" dirty="0" smtClean="0"/>
              <a:t>course </a:t>
            </a:r>
            <a:r>
              <a:rPr lang="en-US" sz="3200" dirty="0"/>
              <a:t>of the </a:t>
            </a:r>
            <a:r>
              <a:rPr lang="en-US" sz="3200" dirty="0" smtClean="0"/>
              <a:t>project.</a:t>
            </a:r>
            <a:endParaRPr lang="en-US" sz="3200" dirty="0"/>
          </a:p>
        </p:txBody>
      </p:sp>
      <p:sp>
        <p:nvSpPr>
          <p:cNvPr id="17" name="TextBox 16"/>
          <p:cNvSpPr txBox="1"/>
          <p:nvPr/>
        </p:nvSpPr>
        <p:spPr>
          <a:xfrm>
            <a:off x="17094271" y="15975123"/>
            <a:ext cx="11765765" cy="1200329"/>
          </a:xfrm>
          <a:prstGeom prst="rect">
            <a:avLst/>
          </a:prstGeom>
          <a:noFill/>
        </p:spPr>
        <p:txBody>
          <a:bodyPr wrap="square" rtlCol="0">
            <a:spAutoFit/>
          </a:bodyPr>
          <a:lstStyle/>
          <a:p>
            <a:pPr algn="ctr"/>
            <a:r>
              <a:rPr lang="en-US" sz="3600" dirty="0" smtClean="0"/>
              <a:t>Figure 1: Classification of hornblende found in Mount Stuart and Black Peak Batholiths  </a:t>
            </a:r>
            <a:endParaRPr lang="en-US" sz="3600" dirty="0"/>
          </a:p>
        </p:txBody>
      </p:sp>
      <p:sp>
        <p:nvSpPr>
          <p:cNvPr id="19" name="TextBox 18"/>
          <p:cNvSpPr txBox="1"/>
          <p:nvPr/>
        </p:nvSpPr>
        <p:spPr>
          <a:xfrm>
            <a:off x="23683496" y="24338095"/>
            <a:ext cx="7700501" cy="1754327"/>
          </a:xfrm>
          <a:prstGeom prst="rect">
            <a:avLst/>
          </a:prstGeom>
          <a:noFill/>
        </p:spPr>
        <p:txBody>
          <a:bodyPr wrap="square" rtlCol="0">
            <a:spAutoFit/>
          </a:bodyPr>
          <a:lstStyle/>
          <a:p>
            <a:pPr algn="ctr"/>
            <a:r>
              <a:rPr lang="en-US" sz="3600" dirty="0" smtClean="0"/>
              <a:t>Figure 3: Graph of the relationship between wt. % Al</a:t>
            </a:r>
            <a:r>
              <a:rPr lang="en-US" sz="3600" baseline="-25000" dirty="0" smtClean="0"/>
              <a:t>2</a:t>
            </a:r>
            <a:r>
              <a:rPr lang="en-US" sz="3600" dirty="0" smtClean="0"/>
              <a:t>O</a:t>
            </a:r>
            <a:r>
              <a:rPr lang="en-US" sz="3600" baseline="-25000" dirty="0" smtClean="0"/>
              <a:t>3</a:t>
            </a:r>
            <a:r>
              <a:rPr lang="en-US" sz="3600" dirty="0" smtClean="0"/>
              <a:t> and wt. % SiO</a:t>
            </a:r>
            <a:r>
              <a:rPr lang="en-US" sz="3600" baseline="-25000" dirty="0" smtClean="0"/>
              <a:t>2</a:t>
            </a:r>
            <a:endParaRPr lang="en-US" sz="3600" dirty="0"/>
          </a:p>
        </p:txBody>
      </p:sp>
      <p:sp>
        <p:nvSpPr>
          <p:cNvPr id="25" name="TextBox 24"/>
          <p:cNvSpPr txBox="1"/>
          <p:nvPr/>
        </p:nvSpPr>
        <p:spPr>
          <a:xfrm>
            <a:off x="12700539" y="24856771"/>
            <a:ext cx="10719581" cy="1200329"/>
          </a:xfrm>
          <a:prstGeom prst="rect">
            <a:avLst/>
          </a:prstGeom>
          <a:noFill/>
        </p:spPr>
        <p:txBody>
          <a:bodyPr wrap="square" rtlCol="0">
            <a:spAutoFit/>
          </a:bodyPr>
          <a:lstStyle/>
          <a:p>
            <a:r>
              <a:rPr lang="en-US" sz="3600" dirty="0" smtClean="0"/>
              <a:t>Figure 2: Classification of pyroxenes found in </a:t>
            </a:r>
          </a:p>
          <a:p>
            <a:pPr algn="ctr"/>
            <a:r>
              <a:rPr lang="en-US" sz="3600" dirty="0" smtClean="0"/>
              <a:t>Sample AKCP-407</a:t>
            </a:r>
            <a:endParaRPr lang="en-US" sz="3600" dirty="0"/>
          </a:p>
        </p:txBody>
      </p:sp>
      <p:pic>
        <p:nvPicPr>
          <p:cNvPr id="13" name="Picture 12"/>
          <p:cNvPicPr>
            <a:picLocks noChangeAspect="1"/>
          </p:cNvPicPr>
          <p:nvPr/>
        </p:nvPicPr>
        <p:blipFill>
          <a:blip r:embed="rId12"/>
          <a:stretch>
            <a:fillRect/>
          </a:stretch>
        </p:blipFill>
        <p:spPr>
          <a:xfrm>
            <a:off x="16466107" y="7338591"/>
            <a:ext cx="12932877" cy="8636532"/>
          </a:xfrm>
          <a:prstGeom prst="rect">
            <a:avLst/>
          </a:prstGeom>
        </p:spPr>
      </p:pic>
      <p:pic>
        <p:nvPicPr>
          <p:cNvPr id="27" name="Picture 26"/>
          <p:cNvPicPr>
            <a:picLocks noChangeAspect="1"/>
          </p:cNvPicPr>
          <p:nvPr/>
        </p:nvPicPr>
        <p:blipFill>
          <a:blip r:embed="rId13"/>
          <a:stretch>
            <a:fillRect/>
          </a:stretch>
        </p:blipFill>
        <p:spPr>
          <a:xfrm>
            <a:off x="22975695" y="17451718"/>
            <a:ext cx="9711856" cy="7005771"/>
          </a:xfrm>
          <a:prstGeom prst="rect">
            <a:avLst/>
          </a:prstGeom>
        </p:spPr>
      </p:pic>
      <p:pic>
        <p:nvPicPr>
          <p:cNvPr id="29" name="Picture 28"/>
          <p:cNvPicPr>
            <a:picLocks noChangeAspect="1"/>
          </p:cNvPicPr>
          <p:nvPr/>
        </p:nvPicPr>
        <p:blipFill>
          <a:blip r:embed="rId14"/>
          <a:stretch>
            <a:fillRect/>
          </a:stretch>
        </p:blipFill>
        <p:spPr>
          <a:xfrm>
            <a:off x="12655708" y="17577887"/>
            <a:ext cx="10719581" cy="6879602"/>
          </a:xfrm>
          <a:prstGeom prst="rect">
            <a:avLst/>
          </a:prstGeom>
        </p:spPr>
      </p:pic>
    </p:spTree>
    <p:extLst>
      <p:ext uri="{BB962C8B-B14F-4D97-AF65-F5344CB8AC3E}">
        <p14:creationId xmlns:p14="http://schemas.microsoft.com/office/powerpoint/2010/main" val="3726409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2765</TotalTime>
  <Words>322</Words>
  <Application>Microsoft Office PowerPoint</Application>
  <PresentationFormat>Custom</PresentationFormat>
  <Paragraphs>38</Paragraphs>
  <Slides>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Perception</vt:lpstr>
      <vt:lpstr>Document</vt:lpstr>
      <vt:lpstr>Chemical Composition of Amphiboles found in veins and host rocks of Cretaceous plutons of the Northern Cascades  College of Earth, Ocean and Atmospheric Sciences  By Austin George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Austin George</dc:creator>
  <cp:lastModifiedBy>Support</cp:lastModifiedBy>
  <cp:revision>62</cp:revision>
  <dcterms:created xsi:type="dcterms:W3CDTF">2014-05-06T06:45:21Z</dcterms:created>
  <dcterms:modified xsi:type="dcterms:W3CDTF">2014-06-04T19:15:38Z</dcterms:modified>
</cp:coreProperties>
</file>