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8" r:id="rId2"/>
    <p:sldId id="259" r:id="rId3"/>
    <p:sldId id="260" r:id="rId4"/>
    <p:sldId id="256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0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6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4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3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2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2CFB-C721-4AAB-AF61-4CD538509C0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9E76-2C4B-48FD-9C5C-8458ABC3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5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Reducing Nonessential Cognitive Load to Improve Health-related Data-based Reasoning: Results from a Pilot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Sam Schimke – First Author</a:t>
            </a:r>
          </a:p>
          <a:p>
            <a:pPr marL="0" indent="0" algn="ctr">
              <a:buNone/>
            </a:pPr>
            <a:r>
              <a:rPr lang="en-US" dirty="0" smtClean="0"/>
              <a:t>Kathryn Becker-Blease </a:t>
            </a:r>
            <a:r>
              <a:rPr lang="en-US" dirty="0" smtClean="0"/>
              <a:t>– Second Author</a:t>
            </a:r>
          </a:p>
          <a:p>
            <a:pPr marL="0" indent="0" algn="ctr">
              <a:buNone/>
            </a:pPr>
            <a:r>
              <a:rPr lang="en-US" dirty="0" smtClean="0"/>
              <a:t>Thanks to Rose </a:t>
            </a:r>
            <a:r>
              <a:rPr lang="en-US" dirty="0" smtClean="0"/>
              <a:t>Nguyen and Christian Sinnott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4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how people read and respond to scientific information</a:t>
            </a:r>
          </a:p>
          <a:p>
            <a:r>
              <a:rPr lang="en-US" dirty="0" smtClean="0"/>
              <a:t>Use techniques to reduce cognitive load without reducing essential information</a:t>
            </a:r>
          </a:p>
          <a:p>
            <a:r>
              <a:rPr lang="en-US" dirty="0" smtClean="0"/>
              <a:t>Apply techniques to create patient materials that help them better understand disease conditions (Cancer risk, diabetes,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analyzed a graph containing information on Breast and Ovarian Cancer risk for patients carrying BRCA 1 and BRCA 2 mutations</a:t>
            </a:r>
          </a:p>
          <a:p>
            <a:r>
              <a:rPr lang="en-US" dirty="0" smtClean="0"/>
              <a:t>Reduced cognitive load group: Received segmented, signaled information with audio recording alongside the graph. Received same information as text at the end</a:t>
            </a:r>
          </a:p>
          <a:p>
            <a:r>
              <a:rPr lang="en-US" dirty="0" smtClean="0"/>
              <a:t>Non-reduced cognitive load group: Received only graph and additional paragraph of information</a:t>
            </a:r>
          </a:p>
          <a:p>
            <a:r>
              <a:rPr lang="en-US" dirty="0" smtClean="0"/>
              <a:t>Understanding of graph analyzed by multiple choice quiz and free-response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5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3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significant difference in answers correct between groups</a:t>
            </a:r>
          </a:p>
          <a:p>
            <a:r>
              <a:rPr lang="en-US" dirty="0" smtClean="0"/>
              <a:t>Participants identified as pre-med scored slightly significantly higher (p&lt;0.10)</a:t>
            </a:r>
          </a:p>
          <a:p>
            <a:r>
              <a:rPr lang="en-US" dirty="0" smtClean="0"/>
              <a:t>No correlations seen with amount correct and high school GPA, self-reported math ability, or self-reported graph reading 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5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432" y="1059873"/>
            <a:ext cx="6726286" cy="5798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6036" y="475098"/>
            <a:ext cx="4665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Distribution of Quiz Scores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044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may have been too easy: may need to provide greater number of questions and make them more difficult</a:t>
            </a:r>
          </a:p>
          <a:p>
            <a:r>
              <a:rPr lang="en-US" dirty="0" smtClean="0"/>
              <a:t>Both groups had the summary paragraph at the end alongside the graph while answering questions: so both groups may have only been using this one piece of information for answering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0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3689</TotalTime>
  <Words>243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Reducing Nonessential Cognitive Load to Improve Health-related Data-based Reasoning: Results from a Pilot Experiment</vt:lpstr>
      <vt:lpstr>Introduction and Purpose</vt:lpstr>
      <vt:lpstr>Methods</vt:lpstr>
      <vt:lpstr>PowerPoint Presentation</vt:lpstr>
      <vt:lpstr>Results</vt:lpstr>
      <vt:lpstr>PowerPoint Presentation</vt:lpstr>
      <vt:lpstr>Issues/Moving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Schimke</dc:creator>
  <cp:lastModifiedBy>Becker Blease, Kathryn</cp:lastModifiedBy>
  <cp:revision>10</cp:revision>
  <dcterms:created xsi:type="dcterms:W3CDTF">2016-03-06T18:58:55Z</dcterms:created>
  <dcterms:modified xsi:type="dcterms:W3CDTF">2016-03-09T22:08:05Z</dcterms:modified>
</cp:coreProperties>
</file>