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handoutMasterIdLst>
    <p:handoutMasterId r:id="rId35"/>
  </p:handoutMasterIdLst>
  <p:sldIdLst>
    <p:sldId id="256" r:id="rId2"/>
    <p:sldId id="302" r:id="rId3"/>
    <p:sldId id="261" r:id="rId4"/>
    <p:sldId id="271" r:id="rId5"/>
    <p:sldId id="275" r:id="rId6"/>
    <p:sldId id="277" r:id="rId7"/>
    <p:sldId id="278" r:id="rId8"/>
    <p:sldId id="263" r:id="rId9"/>
    <p:sldId id="279" r:id="rId10"/>
    <p:sldId id="280" r:id="rId11"/>
    <p:sldId id="281" r:id="rId12"/>
    <p:sldId id="285" r:id="rId13"/>
    <p:sldId id="286" r:id="rId14"/>
    <p:sldId id="288" r:id="rId15"/>
    <p:sldId id="287" r:id="rId16"/>
    <p:sldId id="260" r:id="rId17"/>
    <p:sldId id="289" r:id="rId18"/>
    <p:sldId id="291" r:id="rId19"/>
    <p:sldId id="295" r:id="rId20"/>
    <p:sldId id="298" r:id="rId21"/>
    <p:sldId id="264" r:id="rId22"/>
    <p:sldId id="294" r:id="rId23"/>
    <p:sldId id="292" r:id="rId24"/>
    <p:sldId id="306" r:id="rId25"/>
    <p:sldId id="307" r:id="rId26"/>
    <p:sldId id="303" r:id="rId27"/>
    <p:sldId id="309" r:id="rId28"/>
    <p:sldId id="266" r:id="rId29"/>
    <p:sldId id="290" r:id="rId30"/>
    <p:sldId id="299" r:id="rId31"/>
    <p:sldId id="305" r:id="rId32"/>
    <p:sldId id="267" r:id="rId3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DA0"/>
    <a:srgbClr val="73117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71" autoAdjust="0"/>
    <p:restoredTop sz="69873" autoAdjust="0"/>
  </p:normalViewPr>
  <p:slideViewPr>
    <p:cSldViewPr showGuides="1">
      <p:cViewPr varScale="1">
        <p:scale>
          <a:sx n="34" d="100"/>
          <a:sy n="34" d="100"/>
        </p:scale>
        <p:origin x="-155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Goergenk\Local%20Settings\Temp\buy%20request%20fnal%20survey%20dat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Goergenk\Local%20Settings\Temp\buy%20request%20fnal%20survey%20data.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Goergenk\Local%20Settings\Temp\buy%20request%20fnal%20survey%20data.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
          <c:y val="0.1931525537917386"/>
          <c:w val="0.94994717432472864"/>
          <c:h val="0.68204577034823033"/>
        </c:manualLayout>
      </c:layout>
      <c:barChart>
        <c:barDir val="col"/>
        <c:grouping val="clustered"/>
        <c:ser>
          <c:idx val="0"/>
          <c:order val="0"/>
          <c:tx>
            <c:strRef>
              <c:f>Sheet1!$B$1</c:f>
              <c:strCache>
                <c:ptCount val="1"/>
                <c:pt idx="0">
                  <c:v>Series 1</c:v>
                </c:pt>
              </c:strCache>
            </c:strRef>
          </c:tx>
          <c:dLbls>
            <c:dLbl>
              <c:idx val="0"/>
              <c:layout>
                <c:manualLayout>
                  <c:x val="0"/>
                  <c:y val="0.11250000000000021"/>
                </c:manualLayout>
              </c:layout>
              <c:tx>
                <c:rich>
                  <a:bodyPr/>
                  <a:lstStyle/>
                  <a:p>
                    <a:r>
                      <a:rPr lang="en-US" dirty="0" smtClean="0"/>
                      <a:t>2.76</a:t>
                    </a:r>
                    <a:endParaRPr lang="en-US" dirty="0"/>
                  </a:p>
                </c:rich>
              </c:tx>
              <c:showVal val="1"/>
            </c:dLbl>
            <c:dLbl>
              <c:idx val="1"/>
              <c:layout>
                <c:manualLayout>
                  <c:x val="7.638800644812224E-17"/>
                  <c:y val="0.10625000000000002"/>
                </c:manualLayout>
              </c:layout>
              <c:tx>
                <c:rich>
                  <a:bodyPr/>
                  <a:lstStyle/>
                  <a:p>
                    <a:r>
                      <a:rPr lang="en-US" dirty="0" smtClean="0"/>
                      <a:t>0.99</a:t>
                    </a:r>
                    <a:endParaRPr lang="en-US" dirty="0"/>
                  </a:p>
                </c:rich>
              </c:tx>
              <c:showVal val="1"/>
            </c:dLbl>
            <c:showVal val="1"/>
          </c:dLbls>
          <c:cat>
            <c:strRef>
              <c:f>Sheet1!$A$2:$A$3</c:f>
              <c:strCache>
                <c:ptCount val="2"/>
                <c:pt idx="0">
                  <c:v>Just in Time</c:v>
                </c:pt>
                <c:pt idx="1">
                  <c:v>Just in Case</c:v>
                </c:pt>
              </c:strCache>
            </c:strRef>
          </c:cat>
          <c:val>
            <c:numRef>
              <c:f>Sheet1!$B$2:$B$3</c:f>
              <c:numCache>
                <c:formatCode>General</c:formatCode>
                <c:ptCount val="2"/>
                <c:pt idx="0">
                  <c:v>2.7600000000000002</c:v>
                </c:pt>
                <c:pt idx="1">
                  <c:v>0.99</c:v>
                </c:pt>
              </c:numCache>
            </c:numRef>
          </c:val>
        </c:ser>
        <c:dLbls>
          <c:showVal val="1"/>
        </c:dLbls>
        <c:axId val="121254272"/>
        <c:axId val="121255808"/>
      </c:barChart>
      <c:catAx>
        <c:axId val="121254272"/>
        <c:scaling>
          <c:orientation val="minMax"/>
        </c:scaling>
        <c:axPos val="b"/>
        <c:tickLblPos val="nextTo"/>
        <c:crossAx val="121255808"/>
        <c:crosses val="autoZero"/>
        <c:auto val="1"/>
        <c:lblAlgn val="ctr"/>
        <c:lblOffset val="100"/>
      </c:catAx>
      <c:valAx>
        <c:axId val="121255808"/>
        <c:scaling>
          <c:orientation val="minMax"/>
        </c:scaling>
        <c:delete val="1"/>
        <c:axPos val="l"/>
        <c:numFmt formatCode="General" sourceLinked="1"/>
        <c:majorTickMark val="none"/>
        <c:tickLblPos val="none"/>
        <c:crossAx val="121254272"/>
        <c:crosses val="autoZero"/>
        <c:crossBetween val="between"/>
      </c:valAx>
      <c:spPr>
        <a:noFill/>
        <a:ln w="25400">
          <a:noFill/>
        </a:ln>
      </c:spPr>
    </c:plotArea>
    <c:plotVisOnly val="1"/>
    <c:dispBlanksAs val="gap"/>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3200" dirty="0" smtClean="0"/>
              <a:t>Circulation</a:t>
            </a:r>
            <a:r>
              <a:rPr lang="en-US" sz="3200" baseline="0" dirty="0" smtClean="0"/>
              <a:t> Evaluation by Frequency</a:t>
            </a:r>
            <a:endParaRPr lang="en-US" sz="3200" dirty="0"/>
          </a:p>
        </c:rich>
      </c:tx>
      <c:layout/>
    </c:title>
    <c:view3D>
      <c:rAngAx val="1"/>
    </c:view3D>
    <c:sideWall>
      <c:spPr>
        <a:noFill/>
        <a:ln w="25400">
          <a:noFill/>
        </a:ln>
      </c:spPr>
    </c:sideWall>
    <c:backWall>
      <c:spPr>
        <a:noFill/>
        <a:ln w="25400">
          <a:noFill/>
        </a:ln>
      </c:spPr>
    </c:backWall>
    <c:plotArea>
      <c:layout/>
      <c:bar3DChart>
        <c:barDir val="col"/>
        <c:grouping val="clustered"/>
        <c:ser>
          <c:idx val="0"/>
          <c:order val="0"/>
          <c:tx>
            <c:strRef>
              <c:f>Sheet1!$B$1</c:f>
              <c:strCache>
                <c:ptCount val="1"/>
                <c:pt idx="0">
                  <c:v>1 or less</c:v>
                </c:pt>
              </c:strCache>
            </c:strRef>
          </c:tx>
          <c:dLbls>
            <c:dLbl>
              <c:idx val="0"/>
              <c:layout/>
              <c:tx>
                <c:rich>
                  <a:bodyPr/>
                  <a:lstStyle/>
                  <a:p>
                    <a:r>
                      <a:rPr lang="en-US" smtClean="0"/>
                      <a:t>31%</a:t>
                    </a:r>
                    <a:endParaRPr lang="en-US" dirty="0"/>
                  </a:p>
                </c:rich>
              </c:tx>
              <c:showVal val="1"/>
            </c:dLbl>
            <c:dLbl>
              <c:idx val="1"/>
              <c:layout/>
              <c:tx>
                <c:rich>
                  <a:bodyPr/>
                  <a:lstStyle/>
                  <a:p>
                    <a:r>
                      <a:rPr lang="en-US" dirty="0" smtClean="0"/>
                      <a:t>77%</a:t>
                    </a:r>
                    <a:endParaRPr lang="en-US" dirty="0"/>
                  </a:p>
                </c:rich>
              </c:tx>
              <c:showVal val="1"/>
            </c:dLbl>
            <c:showVal val="1"/>
          </c:dLbls>
          <c:cat>
            <c:strRef>
              <c:f>Sheet1!$A$2:$A$3</c:f>
              <c:strCache>
                <c:ptCount val="2"/>
                <c:pt idx="0">
                  <c:v>Just in Time</c:v>
                </c:pt>
                <c:pt idx="1">
                  <c:v>Just in Case</c:v>
                </c:pt>
              </c:strCache>
            </c:strRef>
          </c:cat>
          <c:val>
            <c:numRef>
              <c:f>Sheet1!$B$2:$B$3</c:f>
              <c:numCache>
                <c:formatCode>0%</c:formatCode>
                <c:ptCount val="2"/>
                <c:pt idx="0">
                  <c:v>0.31000000000000033</c:v>
                </c:pt>
                <c:pt idx="1">
                  <c:v>0.77000000000000079</c:v>
                </c:pt>
              </c:numCache>
            </c:numRef>
          </c:val>
        </c:ser>
        <c:ser>
          <c:idx val="1"/>
          <c:order val="1"/>
          <c:tx>
            <c:strRef>
              <c:f>Sheet1!$C$1</c:f>
              <c:strCache>
                <c:ptCount val="1"/>
                <c:pt idx="0">
                  <c:v>2 or more</c:v>
                </c:pt>
              </c:strCache>
            </c:strRef>
          </c:tx>
          <c:dLbls>
            <c:dLbl>
              <c:idx val="0"/>
              <c:layout/>
              <c:tx>
                <c:rich>
                  <a:bodyPr/>
                  <a:lstStyle/>
                  <a:p>
                    <a:r>
                      <a:rPr lang="en-US" smtClean="0"/>
                      <a:t>69%</a:t>
                    </a:r>
                    <a:endParaRPr lang="en-US" dirty="0"/>
                  </a:p>
                </c:rich>
              </c:tx>
              <c:showVal val="1"/>
            </c:dLbl>
            <c:dLbl>
              <c:idx val="1"/>
              <c:layout/>
              <c:tx>
                <c:rich>
                  <a:bodyPr/>
                  <a:lstStyle/>
                  <a:p>
                    <a:r>
                      <a:rPr lang="en-US" dirty="0" smtClean="0"/>
                      <a:t>23%</a:t>
                    </a:r>
                    <a:endParaRPr lang="en-US" dirty="0"/>
                  </a:p>
                </c:rich>
              </c:tx>
              <c:showVal val="1"/>
            </c:dLbl>
            <c:showVal val="1"/>
          </c:dLbls>
          <c:cat>
            <c:strRef>
              <c:f>Sheet1!$A$2:$A$3</c:f>
              <c:strCache>
                <c:ptCount val="2"/>
                <c:pt idx="0">
                  <c:v>Just in Time</c:v>
                </c:pt>
                <c:pt idx="1">
                  <c:v>Just in Case</c:v>
                </c:pt>
              </c:strCache>
            </c:strRef>
          </c:cat>
          <c:val>
            <c:numRef>
              <c:f>Sheet1!$C$2:$C$3</c:f>
              <c:numCache>
                <c:formatCode>0%</c:formatCode>
                <c:ptCount val="2"/>
                <c:pt idx="0">
                  <c:v>0.69000000000000061</c:v>
                </c:pt>
                <c:pt idx="1">
                  <c:v>0.23</c:v>
                </c:pt>
              </c:numCache>
            </c:numRef>
          </c:val>
        </c:ser>
        <c:ser>
          <c:idx val="2"/>
          <c:order val="2"/>
          <c:tx>
            <c:strRef>
              <c:f>Sheet1!$D$1</c:f>
              <c:strCache>
                <c:ptCount val="1"/>
                <c:pt idx="0">
                  <c:v>3 or more</c:v>
                </c:pt>
              </c:strCache>
            </c:strRef>
          </c:tx>
          <c:dLbls>
            <c:dLbl>
              <c:idx val="0"/>
              <c:layout/>
              <c:tx>
                <c:rich>
                  <a:bodyPr/>
                  <a:lstStyle/>
                  <a:p>
                    <a:r>
                      <a:rPr lang="en-US" smtClean="0"/>
                      <a:t>45%</a:t>
                    </a:r>
                    <a:endParaRPr lang="en-US" dirty="0"/>
                  </a:p>
                </c:rich>
              </c:tx>
              <c:showVal val="1"/>
            </c:dLbl>
            <c:dLbl>
              <c:idx val="1"/>
              <c:layout/>
              <c:tx>
                <c:rich>
                  <a:bodyPr/>
                  <a:lstStyle/>
                  <a:p>
                    <a:r>
                      <a:rPr lang="en-US" dirty="0" smtClean="0"/>
                      <a:t>11%</a:t>
                    </a:r>
                    <a:endParaRPr lang="en-US" dirty="0"/>
                  </a:p>
                </c:rich>
              </c:tx>
              <c:showVal val="1"/>
            </c:dLbl>
            <c:showVal val="1"/>
          </c:dLbls>
          <c:cat>
            <c:strRef>
              <c:f>Sheet1!$A$2:$A$3</c:f>
              <c:strCache>
                <c:ptCount val="2"/>
                <c:pt idx="0">
                  <c:v>Just in Time</c:v>
                </c:pt>
                <c:pt idx="1">
                  <c:v>Just in Case</c:v>
                </c:pt>
              </c:strCache>
            </c:strRef>
          </c:cat>
          <c:val>
            <c:numRef>
              <c:f>Sheet1!$D$2:$D$3</c:f>
              <c:numCache>
                <c:formatCode>0%</c:formatCode>
                <c:ptCount val="2"/>
                <c:pt idx="0">
                  <c:v>0.45</c:v>
                </c:pt>
                <c:pt idx="1">
                  <c:v>0.11</c:v>
                </c:pt>
              </c:numCache>
            </c:numRef>
          </c:val>
        </c:ser>
        <c:dLbls/>
        <c:shape val="cylinder"/>
        <c:axId val="121361152"/>
        <c:axId val="121362688"/>
        <c:axId val="0"/>
      </c:bar3DChart>
      <c:catAx>
        <c:axId val="121361152"/>
        <c:scaling>
          <c:orientation val="minMax"/>
        </c:scaling>
        <c:axPos val="b"/>
        <c:tickLblPos val="nextTo"/>
        <c:crossAx val="121362688"/>
        <c:crosses val="autoZero"/>
        <c:auto val="1"/>
        <c:lblAlgn val="ctr"/>
        <c:lblOffset val="100"/>
      </c:catAx>
      <c:valAx>
        <c:axId val="121362688"/>
        <c:scaling>
          <c:orientation val="minMax"/>
        </c:scaling>
        <c:delete val="1"/>
        <c:axPos val="l"/>
        <c:numFmt formatCode="0%" sourceLinked="1"/>
        <c:tickLblPos val="none"/>
        <c:crossAx val="121361152"/>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30"/>
  <c:chart>
    <c:title>
      <c:tx>
        <c:rich>
          <a:bodyPr/>
          <a:lstStyle/>
          <a:p>
            <a:pPr>
              <a:defRPr/>
            </a:pPr>
            <a:r>
              <a:rPr lang="en-US" sz="3200" dirty="0"/>
              <a:t>Will You Borrow This Item Again?</a:t>
            </a:r>
          </a:p>
        </c:rich>
      </c:tx>
      <c:layout/>
    </c:title>
    <c:view3D>
      <c:rotX val="30"/>
      <c:perspective val="30"/>
    </c:view3D>
    <c:plotArea>
      <c:layout>
        <c:manualLayout>
          <c:layoutTarget val="inner"/>
          <c:xMode val="edge"/>
          <c:yMode val="edge"/>
          <c:x val="4.5079270394231034E-2"/>
          <c:y val="0.24730202554597241"/>
          <c:w val="0.95492072960576913"/>
          <c:h val="0.71676567014808135"/>
        </c:manualLayout>
      </c:layout>
      <c:pie3DChart>
        <c:varyColors val="1"/>
        <c:ser>
          <c:idx val="0"/>
          <c:order val="0"/>
          <c:dLbls>
            <c:dLbl>
              <c:idx val="0"/>
              <c:layout>
                <c:manualLayout>
                  <c:x val="-0.21856060606060609"/>
                  <c:y val="-0.12129563896301132"/>
                </c:manualLayout>
              </c:layout>
              <c:tx>
                <c:rich>
                  <a:bodyPr/>
                  <a:lstStyle/>
                  <a:p>
                    <a:r>
                      <a:rPr lang="en-US" sz="3600" b="1" dirty="0"/>
                      <a:t>Yes
56%</a:t>
                    </a:r>
                  </a:p>
                </c:rich>
              </c:tx>
              <c:showCatName val="1"/>
              <c:showPercent val="1"/>
            </c:dLbl>
            <c:dLbl>
              <c:idx val="1"/>
              <c:layout>
                <c:manualLayout>
                  <c:x val="0.12885932819003684"/>
                  <c:y val="-0.21484094035899523"/>
                </c:manualLayout>
              </c:layout>
              <c:showCatName val="1"/>
              <c:showPercent val="1"/>
            </c:dLbl>
            <c:dLbl>
              <c:idx val="2"/>
              <c:layout>
                <c:manualLayout>
                  <c:x val="0.21609036559824113"/>
                  <c:y val="7.4027446522749923E-2"/>
                </c:manualLayout>
              </c:layout>
              <c:tx>
                <c:rich>
                  <a:bodyPr/>
                  <a:lstStyle/>
                  <a:p>
                    <a:r>
                      <a:rPr lang="en-US" sz="2000" b="1" dirty="0"/>
                      <a:t>Maybe
34%</a:t>
                    </a:r>
                  </a:p>
                </c:rich>
              </c:tx>
              <c:showCatName val="1"/>
              <c:showPercent val="1"/>
            </c:dLbl>
            <c:showCatName val="1"/>
            <c:showPercent val="1"/>
          </c:dLbls>
          <c:cat>
            <c:strRef>
              <c:f>Sheet1!$B$10:$D$10</c:f>
              <c:strCache>
                <c:ptCount val="3"/>
                <c:pt idx="0">
                  <c:v>Yes</c:v>
                </c:pt>
                <c:pt idx="1">
                  <c:v>No</c:v>
                </c:pt>
                <c:pt idx="2">
                  <c:v>Maybe</c:v>
                </c:pt>
              </c:strCache>
            </c:strRef>
          </c:cat>
          <c:val>
            <c:numRef>
              <c:f>Sheet1!$B$11:$D$11</c:f>
              <c:numCache>
                <c:formatCode>0.0%</c:formatCode>
                <c:ptCount val="3"/>
                <c:pt idx="0">
                  <c:v>0.56499999999999995</c:v>
                </c:pt>
                <c:pt idx="1">
                  <c:v>9.7000000000000045E-2</c:v>
                </c:pt>
                <c:pt idx="2">
                  <c:v>0.33900000000000408</c:v>
                </c:pt>
              </c:numCache>
            </c:numRef>
          </c:val>
        </c:ser>
        <c:dLbls>
          <c:showCatName val="1"/>
          <c:showPercent val="1"/>
        </c:dLbls>
      </c:pie3D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6"/>
  <c:chart>
    <c:title>
      <c:tx>
        <c:rich>
          <a:bodyPr/>
          <a:lstStyle/>
          <a:p>
            <a:pPr algn="ctr">
              <a:defRPr/>
            </a:pPr>
            <a:r>
              <a:rPr lang="en-US" sz="3200" dirty="0" smtClean="0"/>
              <a:t>Recommend Title or </a:t>
            </a:r>
          </a:p>
          <a:p>
            <a:pPr algn="ctr">
              <a:defRPr/>
            </a:pPr>
            <a:r>
              <a:rPr lang="en-US" sz="3200" dirty="0" smtClean="0"/>
              <a:t>Add to Reading</a:t>
            </a:r>
            <a:r>
              <a:rPr lang="en-US" sz="3200" baseline="0" dirty="0" smtClean="0"/>
              <a:t> List?</a:t>
            </a:r>
            <a:endParaRPr lang="en-US" sz="3200" dirty="0"/>
          </a:p>
        </c:rich>
      </c:tx>
      <c:layout>
        <c:manualLayout>
          <c:xMode val="edge"/>
          <c:yMode val="edge"/>
          <c:x val="0.28245652887139105"/>
          <c:y val="0"/>
        </c:manualLayout>
      </c:layout>
    </c:title>
    <c:view3D>
      <c:rotX val="30"/>
      <c:perspective val="30"/>
    </c:view3D>
    <c:plotArea>
      <c:layout>
        <c:manualLayout>
          <c:layoutTarget val="inner"/>
          <c:xMode val="edge"/>
          <c:yMode val="edge"/>
          <c:x val="4.1666666666666664E-2"/>
          <c:y val="0.26547298775153294"/>
          <c:w val="0.91666666666666652"/>
          <c:h val="0.71009569116360938"/>
        </c:manualLayout>
      </c:layout>
      <c:pie3DChart>
        <c:varyColors val="1"/>
        <c:ser>
          <c:idx val="0"/>
          <c:order val="0"/>
          <c:dLbls>
            <c:dLbl>
              <c:idx val="0"/>
              <c:layout>
                <c:manualLayout>
                  <c:x val="-0.18593681649168894"/>
                  <c:y val="-0.11578991838348976"/>
                </c:manualLayout>
              </c:layout>
              <c:tx>
                <c:rich>
                  <a:bodyPr/>
                  <a:lstStyle/>
                  <a:p>
                    <a:r>
                      <a:rPr lang="en-US" sz="3600" b="1" dirty="0"/>
                      <a:t>Yes
54%</a:t>
                    </a:r>
                  </a:p>
                </c:rich>
              </c:tx>
              <c:showCatName val="1"/>
              <c:showPercent val="1"/>
            </c:dLbl>
            <c:dLbl>
              <c:idx val="1"/>
              <c:layout>
                <c:manualLayout>
                  <c:x val="0.1383344269466317"/>
                  <c:y val="-0.22498759572861615"/>
                </c:manualLayout>
              </c:layout>
              <c:tx>
                <c:rich>
                  <a:bodyPr/>
                  <a:lstStyle/>
                  <a:p>
                    <a:r>
                      <a:rPr lang="en-US" sz="2000" dirty="0"/>
                      <a:t>No
12%</a:t>
                    </a:r>
                  </a:p>
                </c:rich>
              </c:tx>
              <c:showCatName val="1"/>
              <c:showPercent val="1"/>
            </c:dLbl>
            <c:dLbl>
              <c:idx val="2"/>
              <c:layout>
                <c:manualLayout>
                  <c:x val="0.20642306430446244"/>
                  <c:y val="5.573221155574818E-2"/>
                </c:manualLayout>
              </c:layout>
              <c:tx>
                <c:rich>
                  <a:bodyPr/>
                  <a:lstStyle/>
                  <a:p>
                    <a:r>
                      <a:rPr lang="en-US" sz="2000" b="1" dirty="0"/>
                      <a:t>Maybe
34%</a:t>
                    </a:r>
                  </a:p>
                </c:rich>
              </c:tx>
              <c:showCatName val="1"/>
              <c:showPercent val="1"/>
            </c:dLbl>
            <c:showCatName val="1"/>
            <c:showPercent val="1"/>
          </c:dLbls>
          <c:cat>
            <c:strRef>
              <c:f>Sheet1!$B$13:$D$13</c:f>
              <c:strCache>
                <c:ptCount val="3"/>
                <c:pt idx="0">
                  <c:v>Yes</c:v>
                </c:pt>
                <c:pt idx="1">
                  <c:v>No</c:v>
                </c:pt>
                <c:pt idx="2">
                  <c:v>Maybe</c:v>
                </c:pt>
              </c:strCache>
            </c:strRef>
          </c:cat>
          <c:val>
            <c:numRef>
              <c:f>Sheet1!$B$12:$D$12</c:f>
              <c:numCache>
                <c:formatCode>0.0%</c:formatCode>
                <c:ptCount val="3"/>
                <c:pt idx="0">
                  <c:v>0.54100000000000004</c:v>
                </c:pt>
                <c:pt idx="1">
                  <c:v>0.11500000000000002</c:v>
                </c:pt>
                <c:pt idx="2">
                  <c:v>0.34400000000000031</c:v>
                </c:pt>
              </c:numCache>
            </c:numRef>
          </c:val>
        </c:ser>
        <c:dLbls>
          <c:showCatName val="1"/>
          <c:showPercent val="1"/>
        </c:dLbls>
      </c:pie3DChart>
    </c:plotArea>
    <c:plotVisOnly val="1"/>
    <c:dispBlanksAs val="zero"/>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7606651780467814E-2"/>
          <c:y val="0.13616530490400486"/>
          <c:w val="0.90049057101638486"/>
          <c:h val="0.71675303372126098"/>
        </c:manualLayout>
      </c:layout>
      <c:barChart>
        <c:barDir val="bar"/>
        <c:grouping val="stacked"/>
        <c:ser>
          <c:idx val="0"/>
          <c:order val="0"/>
          <c:spPr>
            <a:solidFill>
              <a:srgbClr val="F79646">
                <a:lumMod val="75000"/>
              </a:srgbClr>
            </a:solidFill>
          </c:spPr>
          <c:dLbls>
            <c:numFmt formatCode="#,##0.00" sourceLinked="0"/>
            <c:txPr>
              <a:bodyPr/>
              <a:lstStyle/>
              <a:p>
                <a:pPr>
                  <a:defRPr sz="2000" b="1"/>
                </a:pPr>
                <a:endParaRPr lang="en-US"/>
              </a:p>
            </c:txPr>
            <c:dLblPos val="inEnd"/>
            <c:showVal val="1"/>
          </c:dLbls>
          <c:cat>
            <c:strRef>
              <c:f>Sheet1!$D$3</c:f>
              <c:strCache>
                <c:ptCount val="1"/>
                <c:pt idx="0">
                  <c:v>Statement</c:v>
                </c:pt>
              </c:strCache>
            </c:strRef>
          </c:cat>
          <c:val>
            <c:numRef>
              <c:f>Sheet1!$B$4:$B$7</c:f>
              <c:numCache>
                <c:formatCode>General</c:formatCode>
                <c:ptCount val="4"/>
                <c:pt idx="0">
                  <c:v>4.72</c:v>
                </c:pt>
                <c:pt idx="1">
                  <c:v>4.7699999999999996</c:v>
                </c:pt>
                <c:pt idx="2">
                  <c:v>4.7300000000000004</c:v>
                </c:pt>
                <c:pt idx="3">
                  <c:v>4.7300000000000004</c:v>
                </c:pt>
              </c:numCache>
            </c:numRef>
          </c:val>
        </c:ser>
        <c:dLbls/>
        <c:overlap val="100"/>
        <c:axId val="102728064"/>
        <c:axId val="102729600"/>
      </c:barChart>
      <c:catAx>
        <c:axId val="102728064"/>
        <c:scaling>
          <c:orientation val="minMax"/>
        </c:scaling>
        <c:delete val="1"/>
        <c:axPos val="l"/>
        <c:numFmt formatCode="General" sourceLinked="1"/>
        <c:tickLblPos val="none"/>
        <c:crossAx val="102729600"/>
        <c:crosses val="autoZero"/>
        <c:auto val="1"/>
        <c:lblAlgn val="ctr"/>
        <c:lblOffset val="100"/>
      </c:catAx>
      <c:valAx>
        <c:axId val="102729600"/>
        <c:scaling>
          <c:orientation val="minMax"/>
          <c:max val="5"/>
          <c:min val="0"/>
        </c:scaling>
        <c:axPos val="b"/>
        <c:title>
          <c:tx>
            <c:rich>
              <a:bodyPr/>
              <a:lstStyle/>
              <a:p>
                <a:pPr>
                  <a:defRPr sz="3200"/>
                </a:pPr>
                <a:r>
                  <a:rPr lang="en-US" sz="3200" dirty="0" smtClean="0"/>
                  <a:t>Patron Satisfaction</a:t>
                </a:r>
                <a:endParaRPr lang="en-US" sz="3200" dirty="0"/>
              </a:p>
            </c:rich>
          </c:tx>
          <c:layout>
            <c:manualLayout>
              <c:xMode val="edge"/>
              <c:yMode val="edge"/>
              <c:x val="0.27440687826392984"/>
              <c:y val="1.3278422434037861E-2"/>
            </c:manualLayout>
          </c:layout>
        </c:title>
        <c:numFmt formatCode="General" sourceLinked="1"/>
        <c:tickLblPos val="nextTo"/>
        <c:txPr>
          <a:bodyPr/>
          <a:lstStyle/>
          <a:p>
            <a:pPr>
              <a:defRPr sz="1400" b="1" i="0" baseline="0"/>
            </a:pPr>
            <a:endParaRPr lang="en-US"/>
          </a:p>
        </c:txPr>
        <c:crossAx val="102728064"/>
        <c:crosses val="autoZero"/>
        <c:crossBetween val="between"/>
        <c:majorUnit val="1"/>
      </c:valAx>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Open Feedback</c:v>
                </c:pt>
              </c:strCache>
            </c:strRef>
          </c:tx>
          <c:dLbls>
            <c:dLbl>
              <c:idx val="2"/>
              <c:layout>
                <c:manualLayout>
                  <c:x val="-0.30401234567901486"/>
                  <c:y val="-0.17116799231456378"/>
                </c:manualLayout>
              </c:layout>
              <c:tx>
                <c:rich>
                  <a:bodyPr/>
                  <a:lstStyle/>
                  <a:p>
                    <a:r>
                      <a:rPr lang="en-US" sz="1400" dirty="0" smtClean="0"/>
                      <a:t>66.7%</a:t>
                    </a:r>
                  </a:p>
                  <a:p>
                    <a:endParaRPr lang="en-US" sz="1400" dirty="0"/>
                  </a:p>
                </c:rich>
              </c:tx>
              <c:showVal val="1"/>
            </c:dLbl>
            <c:dLbl>
              <c:idx val="3"/>
              <c:layout>
                <c:manualLayout>
                  <c:x val="0.30401234567901486"/>
                  <c:y val="-5.0508587896100833E-2"/>
                </c:manualLayout>
              </c:layout>
              <c:tx>
                <c:rich>
                  <a:bodyPr/>
                  <a:lstStyle/>
                  <a:p>
                    <a:r>
                      <a:rPr lang="en-US" sz="1400" dirty="0"/>
                      <a:t>5.5%</a:t>
                    </a:r>
                  </a:p>
                </c:rich>
              </c:tx>
              <c:showVal val="1"/>
            </c:dLbl>
            <c:txPr>
              <a:bodyPr/>
              <a:lstStyle/>
              <a:p>
                <a:pPr>
                  <a:defRPr b="0"/>
                </a:pPr>
                <a:endParaRPr lang="en-US"/>
              </a:p>
            </c:txPr>
            <c:showVal val="1"/>
            <c:showLeaderLines val="1"/>
          </c:dLbls>
          <c:cat>
            <c:strRef>
              <c:f>Sheet1!$A$2:$A$5</c:f>
              <c:strCache>
                <c:ptCount val="4"/>
                <c:pt idx="0">
                  <c:v>Qualified</c:v>
                </c:pt>
                <c:pt idx="1">
                  <c:v>Negative</c:v>
                </c:pt>
                <c:pt idx="2">
                  <c:v>Problems</c:v>
                </c:pt>
                <c:pt idx="3">
                  <c:v>Postive</c:v>
                </c:pt>
              </c:strCache>
            </c:strRef>
          </c:cat>
          <c:val>
            <c:numRef>
              <c:f>Sheet1!$B$2:$B$5</c:f>
              <c:numCache>
                <c:formatCode>0.0%</c:formatCode>
                <c:ptCount val="4"/>
                <c:pt idx="0">
                  <c:v>0.25</c:v>
                </c:pt>
                <c:pt idx="1">
                  <c:v>2.8000000000000001E-2</c:v>
                </c:pt>
                <c:pt idx="2">
                  <c:v>5.5000000000000014E-2</c:v>
                </c:pt>
                <c:pt idx="3">
                  <c:v>0.66700000000000426</c:v>
                </c:pt>
              </c:numCache>
            </c:numRef>
          </c:val>
        </c:ser>
        <c:dLbls/>
        <c:firstSliceAng val="0"/>
        <c:holeSize val="50"/>
      </c:doughnutChart>
    </c:plotArea>
    <c:legend>
      <c:legendPos val="r"/>
      <c:layout/>
    </c:legend>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E99F1-669C-4740-9948-7E681CB3E9B8}" type="doc">
      <dgm:prSet loTypeId="urn:microsoft.com/office/officeart/2005/8/layout/hProcess9" loCatId="process" qsTypeId="urn:microsoft.com/office/officeart/2005/8/quickstyle/simple1" qsCatId="simple" csTypeId="urn:microsoft.com/office/officeart/2005/8/colors/accent1_2" csCatId="accent1" phldr="1"/>
      <dgm:spPr/>
    </dgm:pt>
    <dgm:pt modelId="{8D7495B9-640E-4B2D-BE54-4FD4EEDDC356}">
      <dgm:prSet phldrT="[Text]"/>
      <dgm:spPr>
        <a:solidFill>
          <a:srgbClr val="00B050"/>
        </a:solidFill>
        <a:ln>
          <a:solidFill>
            <a:schemeClr val="bg1"/>
          </a:solidFill>
        </a:ln>
      </dgm:spPr>
      <dgm:t>
        <a:bodyPr/>
        <a:lstStyle/>
        <a:p>
          <a:r>
            <a:rPr lang="en-US" b="1" baseline="0" dirty="0" smtClean="0">
              <a:solidFill>
                <a:schemeClr val="bg1"/>
              </a:solidFill>
            </a:rPr>
            <a:t>ILL Request</a:t>
          </a:r>
          <a:endParaRPr lang="en-US" b="1" baseline="0" dirty="0">
            <a:solidFill>
              <a:schemeClr val="bg1"/>
            </a:solidFill>
          </a:endParaRPr>
        </a:p>
      </dgm:t>
    </dgm:pt>
    <dgm:pt modelId="{6FB3A6BA-0D23-4FD7-AA40-4365779B88B8}" type="parTrans" cxnId="{8E25BB5E-53B4-4276-9358-4864AD957AF3}">
      <dgm:prSet/>
      <dgm:spPr/>
      <dgm:t>
        <a:bodyPr/>
        <a:lstStyle/>
        <a:p>
          <a:endParaRPr lang="en-US"/>
        </a:p>
      </dgm:t>
    </dgm:pt>
    <dgm:pt modelId="{DC0BB075-1E88-4CAC-9834-3B093BBCDC3D}" type="sibTrans" cxnId="{8E25BB5E-53B4-4276-9358-4864AD957AF3}">
      <dgm:prSet/>
      <dgm:spPr/>
      <dgm:t>
        <a:bodyPr/>
        <a:lstStyle/>
        <a:p>
          <a:endParaRPr lang="en-US"/>
        </a:p>
      </dgm:t>
    </dgm:pt>
    <dgm:pt modelId="{22A27B30-C32D-40C7-B56D-A2F0D64401A0}">
      <dgm:prSet phldrT="[Text]"/>
      <dgm:spPr>
        <a:solidFill>
          <a:schemeClr val="accent5">
            <a:lumMod val="60000"/>
            <a:lumOff val="40000"/>
          </a:schemeClr>
        </a:solidFill>
        <a:ln>
          <a:solidFill>
            <a:schemeClr val="bg1"/>
          </a:solidFill>
        </a:ln>
      </dgm:spPr>
      <dgm:t>
        <a:bodyPr/>
        <a:lstStyle/>
        <a:p>
          <a:r>
            <a:rPr lang="en-US" b="1" dirty="0" smtClean="0">
              <a:solidFill>
                <a:schemeClr val="bg1"/>
              </a:solidFill>
            </a:rPr>
            <a:t>Acquisitions</a:t>
          </a:r>
          <a:endParaRPr lang="en-US" b="1" dirty="0">
            <a:solidFill>
              <a:schemeClr val="bg1"/>
            </a:solidFill>
          </a:endParaRPr>
        </a:p>
      </dgm:t>
    </dgm:pt>
    <dgm:pt modelId="{EBBF85DF-8C98-4F75-8331-48BEE92FA408}" type="parTrans" cxnId="{FE9FCF5D-375B-4471-9E85-E351605DD3EB}">
      <dgm:prSet/>
      <dgm:spPr/>
      <dgm:t>
        <a:bodyPr/>
        <a:lstStyle/>
        <a:p>
          <a:endParaRPr lang="en-US"/>
        </a:p>
      </dgm:t>
    </dgm:pt>
    <dgm:pt modelId="{9A1C9C5E-70FB-4702-B8A7-6C3D7A2687A8}" type="sibTrans" cxnId="{FE9FCF5D-375B-4471-9E85-E351605DD3EB}">
      <dgm:prSet/>
      <dgm:spPr/>
      <dgm:t>
        <a:bodyPr/>
        <a:lstStyle/>
        <a:p>
          <a:endParaRPr lang="en-US"/>
        </a:p>
      </dgm:t>
    </dgm:pt>
    <dgm:pt modelId="{592C4003-A19F-4869-880E-10C1D3B49594}">
      <dgm:prSet phldrT="[Text]"/>
      <dgm:spPr>
        <a:solidFill>
          <a:schemeClr val="accent2">
            <a:lumMod val="75000"/>
          </a:schemeClr>
        </a:solidFill>
        <a:ln>
          <a:solidFill>
            <a:schemeClr val="bg1"/>
          </a:solidFill>
        </a:ln>
      </dgm:spPr>
      <dgm:t>
        <a:bodyPr/>
        <a:lstStyle/>
        <a:p>
          <a:r>
            <a:rPr lang="en-US" b="1" dirty="0" smtClean="0">
              <a:solidFill>
                <a:schemeClr val="bg1"/>
              </a:solidFill>
            </a:rPr>
            <a:t>Cataloging</a:t>
          </a:r>
          <a:endParaRPr lang="en-US" b="1" dirty="0">
            <a:solidFill>
              <a:schemeClr val="bg1"/>
            </a:solidFill>
          </a:endParaRPr>
        </a:p>
      </dgm:t>
    </dgm:pt>
    <dgm:pt modelId="{D40EDBDD-D038-48B7-805C-FB89813B60C5}" type="parTrans" cxnId="{2FBE59ED-C796-46AC-B119-A43FF474BCE5}">
      <dgm:prSet/>
      <dgm:spPr/>
      <dgm:t>
        <a:bodyPr/>
        <a:lstStyle/>
        <a:p>
          <a:endParaRPr lang="en-US"/>
        </a:p>
      </dgm:t>
    </dgm:pt>
    <dgm:pt modelId="{11F7A2A6-E7EB-4292-93DB-1DF2C3319BA5}" type="sibTrans" cxnId="{2FBE59ED-C796-46AC-B119-A43FF474BCE5}">
      <dgm:prSet/>
      <dgm:spPr/>
      <dgm:t>
        <a:bodyPr/>
        <a:lstStyle/>
        <a:p>
          <a:endParaRPr lang="en-US"/>
        </a:p>
      </dgm:t>
    </dgm:pt>
    <dgm:pt modelId="{CC56B3F2-EF6F-48A1-8735-8DAF8067A679}">
      <dgm:prSet/>
      <dgm:spPr>
        <a:solidFill>
          <a:srgbClr val="00B050"/>
        </a:solidFill>
        <a:ln>
          <a:solidFill>
            <a:schemeClr val="bg1"/>
          </a:solidFill>
        </a:ln>
      </dgm:spPr>
      <dgm:t>
        <a:bodyPr/>
        <a:lstStyle/>
        <a:p>
          <a:r>
            <a:rPr lang="en-US" b="1" dirty="0" smtClean="0">
              <a:solidFill>
                <a:schemeClr val="bg1"/>
              </a:solidFill>
            </a:rPr>
            <a:t>Circulation</a:t>
          </a:r>
          <a:endParaRPr lang="en-US" b="1" dirty="0">
            <a:solidFill>
              <a:schemeClr val="bg1"/>
            </a:solidFill>
          </a:endParaRPr>
        </a:p>
      </dgm:t>
    </dgm:pt>
    <dgm:pt modelId="{4020714E-D023-4EB7-BD34-DBE0AAE2EBC2}" type="parTrans" cxnId="{60D38FDE-5CE6-4E90-8B03-AB3710C91146}">
      <dgm:prSet/>
      <dgm:spPr/>
      <dgm:t>
        <a:bodyPr/>
        <a:lstStyle/>
        <a:p>
          <a:endParaRPr lang="en-US"/>
        </a:p>
      </dgm:t>
    </dgm:pt>
    <dgm:pt modelId="{6658E09C-BBC8-4DFA-ABFA-BA40788E4002}" type="sibTrans" cxnId="{60D38FDE-5CE6-4E90-8B03-AB3710C91146}">
      <dgm:prSet/>
      <dgm:spPr/>
      <dgm:t>
        <a:bodyPr/>
        <a:lstStyle/>
        <a:p>
          <a:endParaRPr lang="en-US"/>
        </a:p>
      </dgm:t>
    </dgm:pt>
    <dgm:pt modelId="{F97C8A84-926C-47A2-BAA5-298BCF41E364}">
      <dgm:prSet/>
      <dgm:spPr>
        <a:solidFill>
          <a:srgbClr val="00B050"/>
        </a:solidFill>
        <a:ln>
          <a:solidFill>
            <a:schemeClr val="bg1"/>
          </a:solidFill>
        </a:ln>
      </dgm:spPr>
      <dgm:t>
        <a:bodyPr/>
        <a:lstStyle/>
        <a:p>
          <a:r>
            <a:rPr lang="en-US" b="1" dirty="0" smtClean="0">
              <a:solidFill>
                <a:schemeClr val="bg1"/>
              </a:solidFill>
            </a:rPr>
            <a:t>Collection Maintenance</a:t>
          </a:r>
          <a:endParaRPr lang="en-US" b="1" dirty="0">
            <a:solidFill>
              <a:schemeClr val="bg1"/>
            </a:solidFill>
          </a:endParaRPr>
        </a:p>
      </dgm:t>
    </dgm:pt>
    <dgm:pt modelId="{D06366D4-9EE7-4266-9ACF-5126F416618D}" type="parTrans" cxnId="{8AB0D8BD-95A7-4605-A501-8D511AA748E4}">
      <dgm:prSet/>
      <dgm:spPr/>
      <dgm:t>
        <a:bodyPr/>
        <a:lstStyle/>
        <a:p>
          <a:endParaRPr lang="en-US"/>
        </a:p>
      </dgm:t>
    </dgm:pt>
    <dgm:pt modelId="{1F8C6541-5B77-44F2-B8A1-CDFCC2B76E5B}" type="sibTrans" cxnId="{8AB0D8BD-95A7-4605-A501-8D511AA748E4}">
      <dgm:prSet/>
      <dgm:spPr/>
      <dgm:t>
        <a:bodyPr/>
        <a:lstStyle/>
        <a:p>
          <a:endParaRPr lang="en-US"/>
        </a:p>
      </dgm:t>
    </dgm:pt>
    <dgm:pt modelId="{1FF7DCBF-2844-4987-AE01-81BEF37D2610}" type="pres">
      <dgm:prSet presAssocID="{D05E99F1-669C-4740-9948-7E681CB3E9B8}" presName="CompostProcess" presStyleCnt="0">
        <dgm:presLayoutVars>
          <dgm:dir/>
          <dgm:resizeHandles val="exact"/>
        </dgm:presLayoutVars>
      </dgm:prSet>
      <dgm:spPr/>
    </dgm:pt>
    <dgm:pt modelId="{177743D3-11C2-46DB-8C6A-56A6315CD528}" type="pres">
      <dgm:prSet presAssocID="{D05E99F1-669C-4740-9948-7E681CB3E9B8}" presName="arrow" presStyleLbl="bgShp" presStyleIdx="0" presStyleCnt="1"/>
      <dgm:spPr>
        <a:solidFill>
          <a:schemeClr val="accent1"/>
        </a:solidFill>
        <a:ln>
          <a:solidFill>
            <a:schemeClr val="bg1"/>
          </a:solidFill>
        </a:ln>
      </dgm:spPr>
    </dgm:pt>
    <dgm:pt modelId="{D760231A-66DE-40FC-9CBA-9B5F5BAC30EE}" type="pres">
      <dgm:prSet presAssocID="{D05E99F1-669C-4740-9948-7E681CB3E9B8}" presName="linearProcess" presStyleCnt="0"/>
      <dgm:spPr/>
    </dgm:pt>
    <dgm:pt modelId="{091DF526-6C3B-496E-90EA-FC9C0E6AC139}" type="pres">
      <dgm:prSet presAssocID="{8D7495B9-640E-4B2D-BE54-4FD4EEDDC356}" presName="textNode" presStyleLbl="node1" presStyleIdx="0" presStyleCnt="5">
        <dgm:presLayoutVars>
          <dgm:bulletEnabled val="1"/>
        </dgm:presLayoutVars>
      </dgm:prSet>
      <dgm:spPr/>
      <dgm:t>
        <a:bodyPr/>
        <a:lstStyle/>
        <a:p>
          <a:endParaRPr lang="en-US"/>
        </a:p>
      </dgm:t>
    </dgm:pt>
    <dgm:pt modelId="{27184FE6-1E43-4EB3-B46E-9B22624444D0}" type="pres">
      <dgm:prSet presAssocID="{DC0BB075-1E88-4CAC-9834-3B093BBCDC3D}" presName="sibTrans" presStyleCnt="0"/>
      <dgm:spPr/>
    </dgm:pt>
    <dgm:pt modelId="{4CCA2118-DE19-4B61-98BC-25B0382A6A81}" type="pres">
      <dgm:prSet presAssocID="{22A27B30-C32D-40C7-B56D-A2F0D64401A0}" presName="textNode" presStyleLbl="node1" presStyleIdx="1" presStyleCnt="5">
        <dgm:presLayoutVars>
          <dgm:bulletEnabled val="1"/>
        </dgm:presLayoutVars>
      </dgm:prSet>
      <dgm:spPr/>
      <dgm:t>
        <a:bodyPr/>
        <a:lstStyle/>
        <a:p>
          <a:endParaRPr lang="en-US"/>
        </a:p>
      </dgm:t>
    </dgm:pt>
    <dgm:pt modelId="{F39E3DAA-8AAF-4292-A298-6637DD8CD676}" type="pres">
      <dgm:prSet presAssocID="{9A1C9C5E-70FB-4702-B8A7-6C3D7A2687A8}" presName="sibTrans" presStyleCnt="0"/>
      <dgm:spPr/>
    </dgm:pt>
    <dgm:pt modelId="{4AB73670-7BBE-428E-9A40-33AEC9C1D4CC}" type="pres">
      <dgm:prSet presAssocID="{592C4003-A19F-4869-880E-10C1D3B49594}" presName="textNode" presStyleLbl="node1" presStyleIdx="2" presStyleCnt="5">
        <dgm:presLayoutVars>
          <dgm:bulletEnabled val="1"/>
        </dgm:presLayoutVars>
      </dgm:prSet>
      <dgm:spPr/>
      <dgm:t>
        <a:bodyPr/>
        <a:lstStyle/>
        <a:p>
          <a:endParaRPr lang="en-US"/>
        </a:p>
      </dgm:t>
    </dgm:pt>
    <dgm:pt modelId="{7CA25851-0FB1-44C6-9BD6-7E1DFEE7DD97}" type="pres">
      <dgm:prSet presAssocID="{11F7A2A6-E7EB-4292-93DB-1DF2C3319BA5}" presName="sibTrans" presStyleCnt="0"/>
      <dgm:spPr/>
    </dgm:pt>
    <dgm:pt modelId="{DB99DF2E-CEB2-4032-BB6E-F3DEEAA9CE0C}" type="pres">
      <dgm:prSet presAssocID="{CC56B3F2-EF6F-48A1-8735-8DAF8067A679}" presName="textNode" presStyleLbl="node1" presStyleIdx="3" presStyleCnt="5">
        <dgm:presLayoutVars>
          <dgm:bulletEnabled val="1"/>
        </dgm:presLayoutVars>
      </dgm:prSet>
      <dgm:spPr/>
      <dgm:t>
        <a:bodyPr/>
        <a:lstStyle/>
        <a:p>
          <a:endParaRPr lang="en-US"/>
        </a:p>
      </dgm:t>
    </dgm:pt>
    <dgm:pt modelId="{D551052F-63DE-4894-B464-847CD049F596}" type="pres">
      <dgm:prSet presAssocID="{6658E09C-BBC8-4DFA-ABFA-BA40788E4002}" presName="sibTrans" presStyleCnt="0"/>
      <dgm:spPr/>
    </dgm:pt>
    <dgm:pt modelId="{0F4CCCB9-E7D6-4FE7-89AA-977386693A6F}" type="pres">
      <dgm:prSet presAssocID="{F97C8A84-926C-47A2-BAA5-298BCF41E364}" presName="textNode" presStyleLbl="node1" presStyleIdx="4" presStyleCnt="5">
        <dgm:presLayoutVars>
          <dgm:bulletEnabled val="1"/>
        </dgm:presLayoutVars>
      </dgm:prSet>
      <dgm:spPr/>
      <dgm:t>
        <a:bodyPr/>
        <a:lstStyle/>
        <a:p>
          <a:endParaRPr lang="en-US"/>
        </a:p>
      </dgm:t>
    </dgm:pt>
  </dgm:ptLst>
  <dgm:cxnLst>
    <dgm:cxn modelId="{5DE1A92C-022E-4522-A87A-F1761FE97ECD}" type="presOf" srcId="{592C4003-A19F-4869-880E-10C1D3B49594}" destId="{4AB73670-7BBE-428E-9A40-33AEC9C1D4CC}" srcOrd="0" destOrd="0" presId="urn:microsoft.com/office/officeart/2005/8/layout/hProcess9"/>
    <dgm:cxn modelId="{F4B0196A-0327-4769-88D1-0FECBE5AEBFE}" type="presOf" srcId="{F97C8A84-926C-47A2-BAA5-298BCF41E364}" destId="{0F4CCCB9-E7D6-4FE7-89AA-977386693A6F}" srcOrd="0" destOrd="0" presId="urn:microsoft.com/office/officeart/2005/8/layout/hProcess9"/>
    <dgm:cxn modelId="{8AB0D8BD-95A7-4605-A501-8D511AA748E4}" srcId="{D05E99F1-669C-4740-9948-7E681CB3E9B8}" destId="{F97C8A84-926C-47A2-BAA5-298BCF41E364}" srcOrd="4" destOrd="0" parTransId="{D06366D4-9EE7-4266-9ACF-5126F416618D}" sibTransId="{1F8C6541-5B77-44F2-B8A1-CDFCC2B76E5B}"/>
    <dgm:cxn modelId="{0A085C3B-42F8-4AB7-A34B-072AB5C97672}" type="presOf" srcId="{D05E99F1-669C-4740-9948-7E681CB3E9B8}" destId="{1FF7DCBF-2844-4987-AE01-81BEF37D2610}" srcOrd="0" destOrd="0" presId="urn:microsoft.com/office/officeart/2005/8/layout/hProcess9"/>
    <dgm:cxn modelId="{FE9FCF5D-375B-4471-9E85-E351605DD3EB}" srcId="{D05E99F1-669C-4740-9948-7E681CB3E9B8}" destId="{22A27B30-C32D-40C7-B56D-A2F0D64401A0}" srcOrd="1" destOrd="0" parTransId="{EBBF85DF-8C98-4F75-8331-48BEE92FA408}" sibTransId="{9A1C9C5E-70FB-4702-B8A7-6C3D7A2687A8}"/>
    <dgm:cxn modelId="{2FBE59ED-C796-46AC-B119-A43FF474BCE5}" srcId="{D05E99F1-669C-4740-9948-7E681CB3E9B8}" destId="{592C4003-A19F-4869-880E-10C1D3B49594}" srcOrd="2" destOrd="0" parTransId="{D40EDBDD-D038-48B7-805C-FB89813B60C5}" sibTransId="{11F7A2A6-E7EB-4292-93DB-1DF2C3319BA5}"/>
    <dgm:cxn modelId="{60D38FDE-5CE6-4E90-8B03-AB3710C91146}" srcId="{D05E99F1-669C-4740-9948-7E681CB3E9B8}" destId="{CC56B3F2-EF6F-48A1-8735-8DAF8067A679}" srcOrd="3" destOrd="0" parTransId="{4020714E-D023-4EB7-BD34-DBE0AAE2EBC2}" sibTransId="{6658E09C-BBC8-4DFA-ABFA-BA40788E4002}"/>
    <dgm:cxn modelId="{8E25BB5E-53B4-4276-9358-4864AD957AF3}" srcId="{D05E99F1-669C-4740-9948-7E681CB3E9B8}" destId="{8D7495B9-640E-4B2D-BE54-4FD4EEDDC356}" srcOrd="0" destOrd="0" parTransId="{6FB3A6BA-0D23-4FD7-AA40-4365779B88B8}" sibTransId="{DC0BB075-1E88-4CAC-9834-3B093BBCDC3D}"/>
    <dgm:cxn modelId="{FBC2ACB2-64BF-4358-8291-F06835FC44D0}" type="presOf" srcId="{CC56B3F2-EF6F-48A1-8735-8DAF8067A679}" destId="{DB99DF2E-CEB2-4032-BB6E-F3DEEAA9CE0C}" srcOrd="0" destOrd="0" presId="urn:microsoft.com/office/officeart/2005/8/layout/hProcess9"/>
    <dgm:cxn modelId="{74AF7752-B09B-4CE6-AD76-515F7078D480}" type="presOf" srcId="{22A27B30-C32D-40C7-B56D-A2F0D64401A0}" destId="{4CCA2118-DE19-4B61-98BC-25B0382A6A81}" srcOrd="0" destOrd="0" presId="urn:microsoft.com/office/officeart/2005/8/layout/hProcess9"/>
    <dgm:cxn modelId="{CB61DAE8-F87A-4645-BCB2-115948A1AC05}" type="presOf" srcId="{8D7495B9-640E-4B2D-BE54-4FD4EEDDC356}" destId="{091DF526-6C3B-496E-90EA-FC9C0E6AC139}" srcOrd="0" destOrd="0" presId="urn:microsoft.com/office/officeart/2005/8/layout/hProcess9"/>
    <dgm:cxn modelId="{008304C9-41C0-4B53-9A05-BDEC4FB22EBC}" type="presParOf" srcId="{1FF7DCBF-2844-4987-AE01-81BEF37D2610}" destId="{177743D3-11C2-46DB-8C6A-56A6315CD528}" srcOrd="0" destOrd="0" presId="urn:microsoft.com/office/officeart/2005/8/layout/hProcess9"/>
    <dgm:cxn modelId="{A74E0C47-CCDD-417C-9F15-21C0362D64DB}" type="presParOf" srcId="{1FF7DCBF-2844-4987-AE01-81BEF37D2610}" destId="{D760231A-66DE-40FC-9CBA-9B5F5BAC30EE}" srcOrd="1" destOrd="0" presId="urn:microsoft.com/office/officeart/2005/8/layout/hProcess9"/>
    <dgm:cxn modelId="{9B91704F-804C-4256-B47A-ECB3DEC796FB}" type="presParOf" srcId="{D760231A-66DE-40FC-9CBA-9B5F5BAC30EE}" destId="{091DF526-6C3B-496E-90EA-FC9C0E6AC139}" srcOrd="0" destOrd="0" presId="urn:microsoft.com/office/officeart/2005/8/layout/hProcess9"/>
    <dgm:cxn modelId="{8A29C718-0276-4550-AFBD-71B4D5D61333}" type="presParOf" srcId="{D760231A-66DE-40FC-9CBA-9B5F5BAC30EE}" destId="{27184FE6-1E43-4EB3-B46E-9B22624444D0}" srcOrd="1" destOrd="0" presId="urn:microsoft.com/office/officeart/2005/8/layout/hProcess9"/>
    <dgm:cxn modelId="{3D700EBB-BFE0-4B8E-8F92-924CA5AC529A}" type="presParOf" srcId="{D760231A-66DE-40FC-9CBA-9B5F5BAC30EE}" destId="{4CCA2118-DE19-4B61-98BC-25B0382A6A81}" srcOrd="2" destOrd="0" presId="urn:microsoft.com/office/officeart/2005/8/layout/hProcess9"/>
    <dgm:cxn modelId="{445FD371-38C9-407D-BCCE-128960A586F8}" type="presParOf" srcId="{D760231A-66DE-40FC-9CBA-9B5F5BAC30EE}" destId="{F39E3DAA-8AAF-4292-A298-6637DD8CD676}" srcOrd="3" destOrd="0" presId="urn:microsoft.com/office/officeart/2005/8/layout/hProcess9"/>
    <dgm:cxn modelId="{438666CC-7D95-4310-A5D1-5B7C7EAD0360}" type="presParOf" srcId="{D760231A-66DE-40FC-9CBA-9B5F5BAC30EE}" destId="{4AB73670-7BBE-428E-9A40-33AEC9C1D4CC}" srcOrd="4" destOrd="0" presId="urn:microsoft.com/office/officeart/2005/8/layout/hProcess9"/>
    <dgm:cxn modelId="{BD1E354B-FADB-4C38-AF10-A0D35C88CFAC}" type="presParOf" srcId="{D760231A-66DE-40FC-9CBA-9B5F5BAC30EE}" destId="{7CA25851-0FB1-44C6-9BD6-7E1DFEE7DD97}" srcOrd="5" destOrd="0" presId="urn:microsoft.com/office/officeart/2005/8/layout/hProcess9"/>
    <dgm:cxn modelId="{998B17CC-9F1C-4170-BB7F-AA545EB019D0}" type="presParOf" srcId="{D760231A-66DE-40FC-9CBA-9B5F5BAC30EE}" destId="{DB99DF2E-CEB2-4032-BB6E-F3DEEAA9CE0C}" srcOrd="6" destOrd="0" presId="urn:microsoft.com/office/officeart/2005/8/layout/hProcess9"/>
    <dgm:cxn modelId="{1DF7A8E1-1C1A-4797-AEDE-237010A91F33}" type="presParOf" srcId="{D760231A-66DE-40FC-9CBA-9B5F5BAC30EE}" destId="{D551052F-63DE-4894-B464-847CD049F596}" srcOrd="7" destOrd="0" presId="urn:microsoft.com/office/officeart/2005/8/layout/hProcess9"/>
    <dgm:cxn modelId="{F0D721BF-87D0-456F-A8A4-19FB7910DF85}" type="presParOf" srcId="{D760231A-66DE-40FC-9CBA-9B5F5BAC30EE}" destId="{0F4CCCB9-E7D6-4FE7-89AA-977386693A6F}"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F18D48-BE4C-4668-9D9F-780115A9803E}" type="doc">
      <dgm:prSet loTypeId="urn:microsoft.com/office/officeart/2005/8/layout/hierarchy1" loCatId="hierarchy" qsTypeId="urn:microsoft.com/office/officeart/2005/8/quickstyle/simple4" qsCatId="simple" csTypeId="urn:microsoft.com/office/officeart/2005/8/colors/accent5_2" csCatId="accent5" phldr="1"/>
      <dgm:spPr/>
      <dgm:t>
        <a:bodyPr/>
        <a:lstStyle/>
        <a:p>
          <a:endParaRPr lang="en-US"/>
        </a:p>
      </dgm:t>
    </dgm:pt>
    <dgm:pt modelId="{88AE929C-3D92-423D-A52B-D8F5FE5EB75B}">
      <dgm:prSet phldrT="[Text]"/>
      <dgm:spPr/>
      <dgm:t>
        <a:bodyPr/>
        <a:lstStyle/>
        <a:p>
          <a:r>
            <a:rPr lang="en-US" dirty="0" smtClean="0"/>
            <a:t>AUL</a:t>
          </a:r>
        </a:p>
        <a:p>
          <a:r>
            <a:rPr lang="en-US" dirty="0" smtClean="0"/>
            <a:t>Collections and Content</a:t>
          </a:r>
          <a:endParaRPr lang="en-US" dirty="0"/>
        </a:p>
      </dgm:t>
    </dgm:pt>
    <dgm:pt modelId="{E0F54F4C-3921-47A6-B05D-D4F58C8D6BEE}" type="parTrans" cxnId="{B144020F-BD58-4153-809D-CD468ACD100E}">
      <dgm:prSet/>
      <dgm:spPr/>
      <dgm:t>
        <a:bodyPr/>
        <a:lstStyle/>
        <a:p>
          <a:endParaRPr lang="en-US"/>
        </a:p>
      </dgm:t>
    </dgm:pt>
    <dgm:pt modelId="{B2215628-DB17-4C31-9F78-A1C30284A5EE}" type="sibTrans" cxnId="{B144020F-BD58-4153-809D-CD468ACD100E}">
      <dgm:prSet/>
      <dgm:spPr/>
      <dgm:t>
        <a:bodyPr/>
        <a:lstStyle/>
        <a:p>
          <a:endParaRPr lang="en-US"/>
        </a:p>
      </dgm:t>
    </dgm:pt>
    <dgm:pt modelId="{7452B63C-4C7E-4B0E-81E0-78D713DF6CC4}">
      <dgm:prSet phldrT="[Text]"/>
      <dgm:spPr/>
      <dgm:t>
        <a:bodyPr/>
        <a:lstStyle/>
        <a:p>
          <a:r>
            <a:rPr lang="en-US" dirty="0" smtClean="0"/>
            <a:t>Digital Access Services</a:t>
          </a:r>
          <a:endParaRPr lang="en-US" dirty="0"/>
        </a:p>
      </dgm:t>
    </dgm:pt>
    <dgm:pt modelId="{3C8DBB4A-F3C1-482B-8B19-F9D7F5EA15A6}" type="parTrans" cxnId="{41AB93E1-B469-45A1-8645-D008B9383F8F}">
      <dgm:prSet/>
      <dgm:spPr/>
      <dgm:t>
        <a:bodyPr/>
        <a:lstStyle/>
        <a:p>
          <a:endParaRPr lang="en-US"/>
        </a:p>
      </dgm:t>
    </dgm:pt>
    <dgm:pt modelId="{CEE2B6AF-B1F1-4857-AA24-1B74E326198E}" type="sibTrans" cxnId="{41AB93E1-B469-45A1-8645-D008B9383F8F}">
      <dgm:prSet/>
      <dgm:spPr/>
      <dgm:t>
        <a:bodyPr/>
        <a:lstStyle/>
        <a:p>
          <a:endParaRPr lang="en-US"/>
        </a:p>
      </dgm:t>
    </dgm:pt>
    <dgm:pt modelId="{45D02C93-419B-43C0-9EEA-97A389E856FC}">
      <dgm:prSet phldrT="[Text]"/>
      <dgm:spPr/>
      <dgm:t>
        <a:bodyPr/>
        <a:lstStyle/>
        <a:p>
          <a:r>
            <a:rPr lang="en-US" dirty="0" smtClean="0"/>
            <a:t>Cataloging Unit	</a:t>
          </a:r>
          <a:endParaRPr lang="en-US" dirty="0"/>
        </a:p>
      </dgm:t>
    </dgm:pt>
    <dgm:pt modelId="{5BDD2DDF-5A43-4458-9183-E1D0FA857CC8}" type="parTrans" cxnId="{C8DD1E3A-CA0A-4C8D-9558-73C00CF6EED9}">
      <dgm:prSet/>
      <dgm:spPr/>
      <dgm:t>
        <a:bodyPr/>
        <a:lstStyle/>
        <a:p>
          <a:endParaRPr lang="en-US"/>
        </a:p>
      </dgm:t>
    </dgm:pt>
    <dgm:pt modelId="{177DA37F-4A59-4514-AB32-9E3EFB6EE43E}" type="sibTrans" cxnId="{C8DD1E3A-CA0A-4C8D-9558-73C00CF6EED9}">
      <dgm:prSet/>
      <dgm:spPr/>
      <dgm:t>
        <a:bodyPr/>
        <a:lstStyle/>
        <a:p>
          <a:endParaRPr lang="en-US"/>
        </a:p>
      </dgm:t>
    </dgm:pt>
    <dgm:pt modelId="{C58D5379-2B59-4956-B35D-80CFB48823E2}">
      <dgm:prSet phldrT="[Text]"/>
      <dgm:spPr/>
      <dgm:t>
        <a:bodyPr/>
        <a:lstStyle/>
        <a:p>
          <a:r>
            <a:rPr lang="en-US" dirty="0" smtClean="0"/>
            <a:t>Collection Development</a:t>
          </a:r>
          <a:endParaRPr lang="en-US" dirty="0"/>
        </a:p>
      </dgm:t>
    </dgm:pt>
    <dgm:pt modelId="{119787D4-2B18-450E-A746-003E0BBEC82C}" type="parTrans" cxnId="{B4048884-8009-4571-83C8-F1E2BEFA8407}">
      <dgm:prSet/>
      <dgm:spPr/>
      <dgm:t>
        <a:bodyPr/>
        <a:lstStyle/>
        <a:p>
          <a:endParaRPr lang="en-US"/>
        </a:p>
      </dgm:t>
    </dgm:pt>
    <dgm:pt modelId="{2B878B15-79D3-4C98-94C7-C08AA42DA702}" type="sibTrans" cxnId="{B4048884-8009-4571-83C8-F1E2BEFA8407}">
      <dgm:prSet/>
      <dgm:spPr/>
      <dgm:t>
        <a:bodyPr/>
        <a:lstStyle/>
        <a:p>
          <a:endParaRPr lang="en-US"/>
        </a:p>
      </dgm:t>
    </dgm:pt>
    <dgm:pt modelId="{02053A92-EFD6-4A25-A107-780C1D3727E3}">
      <dgm:prSet/>
      <dgm:spPr/>
      <dgm:t>
        <a:bodyPr/>
        <a:lstStyle/>
        <a:p>
          <a:r>
            <a:rPr lang="en-US" dirty="0" smtClean="0"/>
            <a:t>Monographic </a:t>
          </a:r>
        </a:p>
        <a:p>
          <a:r>
            <a:rPr lang="en-US" dirty="0" smtClean="0"/>
            <a:t>Acquisitions</a:t>
          </a:r>
          <a:endParaRPr lang="en-US" dirty="0"/>
        </a:p>
      </dgm:t>
    </dgm:pt>
    <dgm:pt modelId="{AB42DA9E-3A6E-452C-86DB-DA9DA22EE260}" type="parTrans" cxnId="{94DB90F4-BB8C-4FC5-AA17-C1A5BC9EBE69}">
      <dgm:prSet/>
      <dgm:spPr/>
      <dgm:t>
        <a:bodyPr/>
        <a:lstStyle/>
        <a:p>
          <a:endParaRPr lang="en-US"/>
        </a:p>
      </dgm:t>
    </dgm:pt>
    <dgm:pt modelId="{6C106637-02AC-4D01-A35F-36904453400D}" type="sibTrans" cxnId="{94DB90F4-BB8C-4FC5-AA17-C1A5BC9EBE69}">
      <dgm:prSet/>
      <dgm:spPr/>
      <dgm:t>
        <a:bodyPr/>
        <a:lstStyle/>
        <a:p>
          <a:endParaRPr lang="en-US"/>
        </a:p>
      </dgm:t>
    </dgm:pt>
    <dgm:pt modelId="{7700F8A8-9D07-4D0C-8BC0-6A5C25CBCC1E}" type="pres">
      <dgm:prSet presAssocID="{37F18D48-BE4C-4668-9D9F-780115A9803E}" presName="hierChild1" presStyleCnt="0">
        <dgm:presLayoutVars>
          <dgm:chPref val="1"/>
          <dgm:dir/>
          <dgm:animOne val="branch"/>
          <dgm:animLvl val="lvl"/>
          <dgm:resizeHandles/>
        </dgm:presLayoutVars>
      </dgm:prSet>
      <dgm:spPr/>
      <dgm:t>
        <a:bodyPr/>
        <a:lstStyle/>
        <a:p>
          <a:endParaRPr lang="en-US"/>
        </a:p>
      </dgm:t>
    </dgm:pt>
    <dgm:pt modelId="{DADBDF0D-D1D0-4D1A-A1B3-67A5FE9886D4}" type="pres">
      <dgm:prSet presAssocID="{88AE929C-3D92-423D-A52B-D8F5FE5EB75B}" presName="hierRoot1" presStyleCnt="0"/>
      <dgm:spPr/>
      <dgm:t>
        <a:bodyPr/>
        <a:lstStyle/>
        <a:p>
          <a:endParaRPr lang="en-US"/>
        </a:p>
      </dgm:t>
    </dgm:pt>
    <dgm:pt modelId="{4C242364-E7FB-4AB7-A44E-BFF4414DBCA4}" type="pres">
      <dgm:prSet presAssocID="{88AE929C-3D92-423D-A52B-D8F5FE5EB75B}" presName="composite" presStyleCnt="0"/>
      <dgm:spPr/>
      <dgm:t>
        <a:bodyPr/>
        <a:lstStyle/>
        <a:p>
          <a:endParaRPr lang="en-US"/>
        </a:p>
      </dgm:t>
    </dgm:pt>
    <dgm:pt modelId="{171C6847-719B-497C-AEED-9FF1F54DBD83}" type="pres">
      <dgm:prSet presAssocID="{88AE929C-3D92-423D-A52B-D8F5FE5EB75B}" presName="background" presStyleLbl="node0" presStyleIdx="0" presStyleCnt="1"/>
      <dgm:spPr>
        <a:gradFill rotWithShape="0">
          <a:gsLst>
            <a:gs pos="0">
              <a:schemeClr val="accent5">
                <a:lumMod val="60000"/>
                <a:lumOff val="4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gradFill>
      </dgm:spPr>
      <dgm:t>
        <a:bodyPr/>
        <a:lstStyle/>
        <a:p>
          <a:endParaRPr lang="en-US"/>
        </a:p>
      </dgm:t>
    </dgm:pt>
    <dgm:pt modelId="{83D41128-C8B6-49B0-A47A-7A109224A2B9}" type="pres">
      <dgm:prSet presAssocID="{88AE929C-3D92-423D-A52B-D8F5FE5EB75B}" presName="text" presStyleLbl="fgAcc0" presStyleIdx="0" presStyleCnt="1">
        <dgm:presLayoutVars>
          <dgm:chPref val="3"/>
        </dgm:presLayoutVars>
      </dgm:prSet>
      <dgm:spPr/>
      <dgm:t>
        <a:bodyPr/>
        <a:lstStyle/>
        <a:p>
          <a:endParaRPr lang="en-US"/>
        </a:p>
      </dgm:t>
    </dgm:pt>
    <dgm:pt modelId="{2A64110E-7077-438A-8499-0E4DDF013979}" type="pres">
      <dgm:prSet presAssocID="{88AE929C-3D92-423D-A52B-D8F5FE5EB75B}" presName="hierChild2" presStyleCnt="0"/>
      <dgm:spPr/>
      <dgm:t>
        <a:bodyPr/>
        <a:lstStyle/>
        <a:p>
          <a:endParaRPr lang="en-US"/>
        </a:p>
      </dgm:t>
    </dgm:pt>
    <dgm:pt modelId="{52054A0A-FF4C-44BB-A94A-1061123ABA77}" type="pres">
      <dgm:prSet presAssocID="{3C8DBB4A-F3C1-482B-8B19-F9D7F5EA15A6}" presName="Name10" presStyleLbl="parChTrans1D2" presStyleIdx="0" presStyleCnt="2"/>
      <dgm:spPr/>
      <dgm:t>
        <a:bodyPr/>
        <a:lstStyle/>
        <a:p>
          <a:endParaRPr lang="en-US"/>
        </a:p>
      </dgm:t>
    </dgm:pt>
    <dgm:pt modelId="{AC41F646-3DA2-49D0-B54A-28C189C0055B}" type="pres">
      <dgm:prSet presAssocID="{7452B63C-4C7E-4B0E-81E0-78D713DF6CC4}" presName="hierRoot2" presStyleCnt="0"/>
      <dgm:spPr/>
      <dgm:t>
        <a:bodyPr/>
        <a:lstStyle/>
        <a:p>
          <a:endParaRPr lang="en-US"/>
        </a:p>
      </dgm:t>
    </dgm:pt>
    <dgm:pt modelId="{3C8C6B7C-498C-43EF-A3EC-325425570710}" type="pres">
      <dgm:prSet presAssocID="{7452B63C-4C7E-4B0E-81E0-78D713DF6CC4}" presName="composite2" presStyleCnt="0"/>
      <dgm:spPr/>
      <dgm:t>
        <a:bodyPr/>
        <a:lstStyle/>
        <a:p>
          <a:endParaRPr lang="en-US"/>
        </a:p>
      </dgm:t>
    </dgm:pt>
    <dgm:pt modelId="{1D07D87A-B490-4461-A1B7-6D1F184FB7A2}" type="pres">
      <dgm:prSet presAssocID="{7452B63C-4C7E-4B0E-81E0-78D713DF6CC4}" presName="background2" presStyleLbl="node2" presStyleIdx="0" presStyleCnt="2"/>
      <dgm:spPr>
        <a:solidFill>
          <a:schemeClr val="accent2">
            <a:lumMod val="75000"/>
          </a:schemeClr>
        </a:solidFill>
      </dgm:spPr>
      <dgm:t>
        <a:bodyPr/>
        <a:lstStyle/>
        <a:p>
          <a:endParaRPr lang="en-US"/>
        </a:p>
      </dgm:t>
    </dgm:pt>
    <dgm:pt modelId="{CC0B32AB-033E-486A-ACCA-6BD79298828C}" type="pres">
      <dgm:prSet presAssocID="{7452B63C-4C7E-4B0E-81E0-78D713DF6CC4}" presName="text2" presStyleLbl="fgAcc2" presStyleIdx="0" presStyleCnt="2">
        <dgm:presLayoutVars>
          <dgm:chPref val="3"/>
        </dgm:presLayoutVars>
      </dgm:prSet>
      <dgm:spPr/>
      <dgm:t>
        <a:bodyPr/>
        <a:lstStyle/>
        <a:p>
          <a:endParaRPr lang="en-US"/>
        </a:p>
      </dgm:t>
    </dgm:pt>
    <dgm:pt modelId="{C9B94C78-F915-45A1-8BCB-199F2835D105}" type="pres">
      <dgm:prSet presAssocID="{7452B63C-4C7E-4B0E-81E0-78D713DF6CC4}" presName="hierChild3" presStyleCnt="0"/>
      <dgm:spPr/>
      <dgm:t>
        <a:bodyPr/>
        <a:lstStyle/>
        <a:p>
          <a:endParaRPr lang="en-US"/>
        </a:p>
      </dgm:t>
    </dgm:pt>
    <dgm:pt modelId="{EF7C4689-8449-407D-8305-4C3437904C19}" type="pres">
      <dgm:prSet presAssocID="{5BDD2DDF-5A43-4458-9183-E1D0FA857CC8}" presName="Name17" presStyleLbl="parChTrans1D3" presStyleIdx="0" presStyleCnt="2"/>
      <dgm:spPr/>
      <dgm:t>
        <a:bodyPr/>
        <a:lstStyle/>
        <a:p>
          <a:endParaRPr lang="en-US"/>
        </a:p>
      </dgm:t>
    </dgm:pt>
    <dgm:pt modelId="{AA63CC10-89C0-4596-8566-B37CE72E1EDC}" type="pres">
      <dgm:prSet presAssocID="{45D02C93-419B-43C0-9EEA-97A389E856FC}" presName="hierRoot3" presStyleCnt="0"/>
      <dgm:spPr/>
      <dgm:t>
        <a:bodyPr/>
        <a:lstStyle/>
        <a:p>
          <a:endParaRPr lang="en-US"/>
        </a:p>
      </dgm:t>
    </dgm:pt>
    <dgm:pt modelId="{A61E75F8-6C22-4BC9-8570-A1F9E94BF7AF}" type="pres">
      <dgm:prSet presAssocID="{45D02C93-419B-43C0-9EEA-97A389E856FC}" presName="composite3" presStyleCnt="0"/>
      <dgm:spPr/>
      <dgm:t>
        <a:bodyPr/>
        <a:lstStyle/>
        <a:p>
          <a:endParaRPr lang="en-US"/>
        </a:p>
      </dgm:t>
    </dgm:pt>
    <dgm:pt modelId="{9D436D9A-49CA-4E18-822E-2277A94BBA4D}" type="pres">
      <dgm:prSet presAssocID="{45D02C93-419B-43C0-9EEA-97A389E856FC}" presName="background3" presStyleLbl="node3" presStyleIdx="0" presStyleCnt="2"/>
      <dgm:spPr>
        <a:solidFill>
          <a:schemeClr val="accent2">
            <a:lumMod val="75000"/>
          </a:schemeClr>
        </a:solidFill>
      </dgm:spPr>
      <dgm:t>
        <a:bodyPr/>
        <a:lstStyle/>
        <a:p>
          <a:endParaRPr lang="en-US"/>
        </a:p>
      </dgm:t>
    </dgm:pt>
    <dgm:pt modelId="{3A9C2D0E-DB22-4D72-BDED-A48C1A982595}" type="pres">
      <dgm:prSet presAssocID="{45D02C93-419B-43C0-9EEA-97A389E856FC}" presName="text3" presStyleLbl="fgAcc3" presStyleIdx="0" presStyleCnt="2">
        <dgm:presLayoutVars>
          <dgm:chPref val="3"/>
        </dgm:presLayoutVars>
      </dgm:prSet>
      <dgm:spPr/>
      <dgm:t>
        <a:bodyPr/>
        <a:lstStyle/>
        <a:p>
          <a:endParaRPr lang="en-US"/>
        </a:p>
      </dgm:t>
    </dgm:pt>
    <dgm:pt modelId="{DCD3D5CD-C372-4F25-BCB3-3C0EB00D09FC}" type="pres">
      <dgm:prSet presAssocID="{45D02C93-419B-43C0-9EEA-97A389E856FC}" presName="hierChild4" presStyleCnt="0"/>
      <dgm:spPr/>
      <dgm:t>
        <a:bodyPr/>
        <a:lstStyle/>
        <a:p>
          <a:endParaRPr lang="en-US"/>
        </a:p>
      </dgm:t>
    </dgm:pt>
    <dgm:pt modelId="{06DF44C4-BD0E-43CB-A4E8-863FE06C433C}" type="pres">
      <dgm:prSet presAssocID="{119787D4-2B18-450E-A746-003E0BBEC82C}" presName="Name10" presStyleLbl="parChTrans1D2" presStyleIdx="1" presStyleCnt="2"/>
      <dgm:spPr/>
      <dgm:t>
        <a:bodyPr/>
        <a:lstStyle/>
        <a:p>
          <a:endParaRPr lang="en-US"/>
        </a:p>
      </dgm:t>
    </dgm:pt>
    <dgm:pt modelId="{EE81C405-5AD1-4E82-905F-02CD6EBE82B2}" type="pres">
      <dgm:prSet presAssocID="{C58D5379-2B59-4956-B35D-80CFB48823E2}" presName="hierRoot2" presStyleCnt="0"/>
      <dgm:spPr/>
      <dgm:t>
        <a:bodyPr/>
        <a:lstStyle/>
        <a:p>
          <a:endParaRPr lang="en-US"/>
        </a:p>
      </dgm:t>
    </dgm:pt>
    <dgm:pt modelId="{05CF379B-2FEF-4A75-AA08-62DC9EA7F2FB}" type="pres">
      <dgm:prSet presAssocID="{C58D5379-2B59-4956-B35D-80CFB48823E2}" presName="composite2" presStyleCnt="0"/>
      <dgm:spPr/>
      <dgm:t>
        <a:bodyPr/>
        <a:lstStyle/>
        <a:p>
          <a:endParaRPr lang="en-US"/>
        </a:p>
      </dgm:t>
    </dgm:pt>
    <dgm:pt modelId="{EB72B82F-2ECD-41B4-B771-17D13B365406}" type="pres">
      <dgm:prSet presAssocID="{C58D5379-2B59-4956-B35D-80CFB48823E2}" presName="background2" presStyleLbl="node2" presStyleIdx="1" presStyleCnt="2"/>
      <dgm:spPr>
        <a:gradFill rotWithShape="0">
          <a:gsLst>
            <a:gs pos="0">
              <a:schemeClr val="accent5">
                <a:lumMod val="60000"/>
                <a:lumOff val="4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gradFill>
      </dgm:spPr>
      <dgm:t>
        <a:bodyPr/>
        <a:lstStyle/>
        <a:p>
          <a:endParaRPr lang="en-US"/>
        </a:p>
      </dgm:t>
    </dgm:pt>
    <dgm:pt modelId="{C62B6997-0811-4329-B4C8-DBAF524581E4}" type="pres">
      <dgm:prSet presAssocID="{C58D5379-2B59-4956-B35D-80CFB48823E2}" presName="text2" presStyleLbl="fgAcc2" presStyleIdx="1" presStyleCnt="2">
        <dgm:presLayoutVars>
          <dgm:chPref val="3"/>
        </dgm:presLayoutVars>
      </dgm:prSet>
      <dgm:spPr/>
      <dgm:t>
        <a:bodyPr/>
        <a:lstStyle/>
        <a:p>
          <a:endParaRPr lang="en-US"/>
        </a:p>
      </dgm:t>
    </dgm:pt>
    <dgm:pt modelId="{8BB67CE3-C1DD-402F-AF22-833535ECEB99}" type="pres">
      <dgm:prSet presAssocID="{C58D5379-2B59-4956-B35D-80CFB48823E2}" presName="hierChild3" presStyleCnt="0"/>
      <dgm:spPr/>
      <dgm:t>
        <a:bodyPr/>
        <a:lstStyle/>
        <a:p>
          <a:endParaRPr lang="en-US"/>
        </a:p>
      </dgm:t>
    </dgm:pt>
    <dgm:pt modelId="{60EB7D1C-CF44-4394-B8C5-53904F568FF3}" type="pres">
      <dgm:prSet presAssocID="{AB42DA9E-3A6E-452C-86DB-DA9DA22EE260}" presName="Name17" presStyleLbl="parChTrans1D3" presStyleIdx="1" presStyleCnt="2"/>
      <dgm:spPr/>
      <dgm:t>
        <a:bodyPr/>
        <a:lstStyle/>
        <a:p>
          <a:endParaRPr lang="en-US"/>
        </a:p>
      </dgm:t>
    </dgm:pt>
    <dgm:pt modelId="{ECE58F2A-F555-4D2A-884F-5082D7C09AF2}" type="pres">
      <dgm:prSet presAssocID="{02053A92-EFD6-4A25-A107-780C1D3727E3}" presName="hierRoot3" presStyleCnt="0"/>
      <dgm:spPr/>
    </dgm:pt>
    <dgm:pt modelId="{E1CC0B37-2B54-4845-8435-EF78211772F5}" type="pres">
      <dgm:prSet presAssocID="{02053A92-EFD6-4A25-A107-780C1D3727E3}" presName="composite3" presStyleCnt="0"/>
      <dgm:spPr/>
    </dgm:pt>
    <dgm:pt modelId="{72FB871B-5062-4C0A-9D3B-0F2F33F39B44}" type="pres">
      <dgm:prSet presAssocID="{02053A92-EFD6-4A25-A107-780C1D3727E3}" presName="background3" presStyleLbl="node3" presStyleIdx="1" presStyleCnt="2"/>
      <dgm:spPr/>
    </dgm:pt>
    <dgm:pt modelId="{D6059F54-AD5D-4FD4-98AF-9547FD0FA0BB}" type="pres">
      <dgm:prSet presAssocID="{02053A92-EFD6-4A25-A107-780C1D3727E3}" presName="text3" presStyleLbl="fgAcc3" presStyleIdx="1" presStyleCnt="2">
        <dgm:presLayoutVars>
          <dgm:chPref val="3"/>
        </dgm:presLayoutVars>
      </dgm:prSet>
      <dgm:spPr/>
      <dgm:t>
        <a:bodyPr/>
        <a:lstStyle/>
        <a:p>
          <a:endParaRPr lang="en-US"/>
        </a:p>
      </dgm:t>
    </dgm:pt>
    <dgm:pt modelId="{F3C631C1-6C48-4888-8F3D-B96D70844764}" type="pres">
      <dgm:prSet presAssocID="{02053A92-EFD6-4A25-A107-780C1D3727E3}" presName="hierChild4" presStyleCnt="0"/>
      <dgm:spPr/>
    </dgm:pt>
  </dgm:ptLst>
  <dgm:cxnLst>
    <dgm:cxn modelId="{E1A0233A-A9B0-490A-BD41-DB2F90646375}" type="presOf" srcId="{AB42DA9E-3A6E-452C-86DB-DA9DA22EE260}" destId="{60EB7D1C-CF44-4394-B8C5-53904F568FF3}" srcOrd="0" destOrd="0" presId="urn:microsoft.com/office/officeart/2005/8/layout/hierarchy1"/>
    <dgm:cxn modelId="{FE64E9B0-F5F2-4DC9-972B-E664E58154F3}" type="presOf" srcId="{45D02C93-419B-43C0-9EEA-97A389E856FC}" destId="{3A9C2D0E-DB22-4D72-BDED-A48C1A982595}" srcOrd="0" destOrd="0" presId="urn:microsoft.com/office/officeart/2005/8/layout/hierarchy1"/>
    <dgm:cxn modelId="{82FC82D0-A4BB-4799-9A54-B2E177D7D286}" type="presOf" srcId="{119787D4-2B18-450E-A746-003E0BBEC82C}" destId="{06DF44C4-BD0E-43CB-A4E8-863FE06C433C}" srcOrd="0" destOrd="0" presId="urn:microsoft.com/office/officeart/2005/8/layout/hierarchy1"/>
    <dgm:cxn modelId="{A3D7C440-49EC-4F01-9CC2-4AE4F9DC6373}" type="presOf" srcId="{02053A92-EFD6-4A25-A107-780C1D3727E3}" destId="{D6059F54-AD5D-4FD4-98AF-9547FD0FA0BB}" srcOrd="0" destOrd="0" presId="urn:microsoft.com/office/officeart/2005/8/layout/hierarchy1"/>
    <dgm:cxn modelId="{B4048884-8009-4571-83C8-F1E2BEFA8407}" srcId="{88AE929C-3D92-423D-A52B-D8F5FE5EB75B}" destId="{C58D5379-2B59-4956-B35D-80CFB48823E2}" srcOrd="1" destOrd="0" parTransId="{119787D4-2B18-450E-A746-003E0BBEC82C}" sibTransId="{2B878B15-79D3-4C98-94C7-C08AA42DA702}"/>
    <dgm:cxn modelId="{DBC5D11B-A6E1-44CC-8AA3-9387747312F1}" type="presOf" srcId="{3C8DBB4A-F3C1-482B-8B19-F9D7F5EA15A6}" destId="{52054A0A-FF4C-44BB-A94A-1061123ABA77}" srcOrd="0" destOrd="0" presId="urn:microsoft.com/office/officeart/2005/8/layout/hierarchy1"/>
    <dgm:cxn modelId="{41AB93E1-B469-45A1-8645-D008B9383F8F}" srcId="{88AE929C-3D92-423D-A52B-D8F5FE5EB75B}" destId="{7452B63C-4C7E-4B0E-81E0-78D713DF6CC4}" srcOrd="0" destOrd="0" parTransId="{3C8DBB4A-F3C1-482B-8B19-F9D7F5EA15A6}" sibTransId="{CEE2B6AF-B1F1-4857-AA24-1B74E326198E}"/>
    <dgm:cxn modelId="{B144020F-BD58-4153-809D-CD468ACD100E}" srcId="{37F18D48-BE4C-4668-9D9F-780115A9803E}" destId="{88AE929C-3D92-423D-A52B-D8F5FE5EB75B}" srcOrd="0" destOrd="0" parTransId="{E0F54F4C-3921-47A6-B05D-D4F58C8D6BEE}" sibTransId="{B2215628-DB17-4C31-9F78-A1C30284A5EE}"/>
    <dgm:cxn modelId="{C8DD1E3A-CA0A-4C8D-9558-73C00CF6EED9}" srcId="{7452B63C-4C7E-4B0E-81E0-78D713DF6CC4}" destId="{45D02C93-419B-43C0-9EEA-97A389E856FC}" srcOrd="0" destOrd="0" parTransId="{5BDD2DDF-5A43-4458-9183-E1D0FA857CC8}" sibTransId="{177DA37F-4A59-4514-AB32-9E3EFB6EE43E}"/>
    <dgm:cxn modelId="{A7D45BB4-4861-4FAA-B6A4-6F327C63087F}" type="presOf" srcId="{88AE929C-3D92-423D-A52B-D8F5FE5EB75B}" destId="{83D41128-C8B6-49B0-A47A-7A109224A2B9}" srcOrd="0" destOrd="0" presId="urn:microsoft.com/office/officeart/2005/8/layout/hierarchy1"/>
    <dgm:cxn modelId="{7EFEE960-3B51-42B2-8E3A-9558D04AE4E3}" type="presOf" srcId="{C58D5379-2B59-4956-B35D-80CFB48823E2}" destId="{C62B6997-0811-4329-B4C8-DBAF524581E4}" srcOrd="0" destOrd="0" presId="urn:microsoft.com/office/officeart/2005/8/layout/hierarchy1"/>
    <dgm:cxn modelId="{647C9B41-501D-401A-AE27-295D87292AEF}" type="presOf" srcId="{37F18D48-BE4C-4668-9D9F-780115A9803E}" destId="{7700F8A8-9D07-4D0C-8BC0-6A5C25CBCC1E}" srcOrd="0" destOrd="0" presId="urn:microsoft.com/office/officeart/2005/8/layout/hierarchy1"/>
    <dgm:cxn modelId="{F76F9A84-221A-48FA-93BA-9EA6F00A9D7E}" type="presOf" srcId="{5BDD2DDF-5A43-4458-9183-E1D0FA857CC8}" destId="{EF7C4689-8449-407D-8305-4C3437904C19}" srcOrd="0" destOrd="0" presId="urn:microsoft.com/office/officeart/2005/8/layout/hierarchy1"/>
    <dgm:cxn modelId="{C7BA3828-3CCA-48E3-8204-271760AF068C}" type="presOf" srcId="{7452B63C-4C7E-4B0E-81E0-78D713DF6CC4}" destId="{CC0B32AB-033E-486A-ACCA-6BD79298828C}" srcOrd="0" destOrd="0" presId="urn:microsoft.com/office/officeart/2005/8/layout/hierarchy1"/>
    <dgm:cxn modelId="{94DB90F4-BB8C-4FC5-AA17-C1A5BC9EBE69}" srcId="{C58D5379-2B59-4956-B35D-80CFB48823E2}" destId="{02053A92-EFD6-4A25-A107-780C1D3727E3}" srcOrd="0" destOrd="0" parTransId="{AB42DA9E-3A6E-452C-86DB-DA9DA22EE260}" sibTransId="{6C106637-02AC-4D01-A35F-36904453400D}"/>
    <dgm:cxn modelId="{53266D8F-3906-469D-A95D-7E4B56993D33}" type="presParOf" srcId="{7700F8A8-9D07-4D0C-8BC0-6A5C25CBCC1E}" destId="{DADBDF0D-D1D0-4D1A-A1B3-67A5FE9886D4}" srcOrd="0" destOrd="0" presId="urn:microsoft.com/office/officeart/2005/8/layout/hierarchy1"/>
    <dgm:cxn modelId="{7C5A34E4-DF59-45D7-974E-E3EFD8528C96}" type="presParOf" srcId="{DADBDF0D-D1D0-4D1A-A1B3-67A5FE9886D4}" destId="{4C242364-E7FB-4AB7-A44E-BFF4414DBCA4}" srcOrd="0" destOrd="0" presId="urn:microsoft.com/office/officeart/2005/8/layout/hierarchy1"/>
    <dgm:cxn modelId="{2E7D5431-1AF1-4E37-922C-892AF3B3D14E}" type="presParOf" srcId="{4C242364-E7FB-4AB7-A44E-BFF4414DBCA4}" destId="{171C6847-719B-497C-AEED-9FF1F54DBD83}" srcOrd="0" destOrd="0" presId="urn:microsoft.com/office/officeart/2005/8/layout/hierarchy1"/>
    <dgm:cxn modelId="{472B1C4A-C6E8-41A9-BD62-E0C276758C20}" type="presParOf" srcId="{4C242364-E7FB-4AB7-A44E-BFF4414DBCA4}" destId="{83D41128-C8B6-49B0-A47A-7A109224A2B9}" srcOrd="1" destOrd="0" presId="urn:microsoft.com/office/officeart/2005/8/layout/hierarchy1"/>
    <dgm:cxn modelId="{1DC6671E-B504-4524-8F71-02C941928CD4}" type="presParOf" srcId="{DADBDF0D-D1D0-4D1A-A1B3-67A5FE9886D4}" destId="{2A64110E-7077-438A-8499-0E4DDF013979}" srcOrd="1" destOrd="0" presId="urn:microsoft.com/office/officeart/2005/8/layout/hierarchy1"/>
    <dgm:cxn modelId="{7D631897-3308-477B-9D78-F14F9DD6E856}" type="presParOf" srcId="{2A64110E-7077-438A-8499-0E4DDF013979}" destId="{52054A0A-FF4C-44BB-A94A-1061123ABA77}" srcOrd="0" destOrd="0" presId="urn:microsoft.com/office/officeart/2005/8/layout/hierarchy1"/>
    <dgm:cxn modelId="{9A70E01F-5A9B-43EB-A588-34BE22530E4A}" type="presParOf" srcId="{2A64110E-7077-438A-8499-0E4DDF013979}" destId="{AC41F646-3DA2-49D0-B54A-28C189C0055B}" srcOrd="1" destOrd="0" presId="urn:microsoft.com/office/officeart/2005/8/layout/hierarchy1"/>
    <dgm:cxn modelId="{23126B24-8D97-4BE2-A626-2AD2E1FEE1D9}" type="presParOf" srcId="{AC41F646-3DA2-49D0-B54A-28C189C0055B}" destId="{3C8C6B7C-498C-43EF-A3EC-325425570710}" srcOrd="0" destOrd="0" presId="urn:microsoft.com/office/officeart/2005/8/layout/hierarchy1"/>
    <dgm:cxn modelId="{3ABB4ACA-DDE5-4BFD-BEBA-6B2219BCB852}" type="presParOf" srcId="{3C8C6B7C-498C-43EF-A3EC-325425570710}" destId="{1D07D87A-B490-4461-A1B7-6D1F184FB7A2}" srcOrd="0" destOrd="0" presId="urn:microsoft.com/office/officeart/2005/8/layout/hierarchy1"/>
    <dgm:cxn modelId="{2A238527-AE39-4EFD-ACA8-97FC3FDFDB8C}" type="presParOf" srcId="{3C8C6B7C-498C-43EF-A3EC-325425570710}" destId="{CC0B32AB-033E-486A-ACCA-6BD79298828C}" srcOrd="1" destOrd="0" presId="urn:microsoft.com/office/officeart/2005/8/layout/hierarchy1"/>
    <dgm:cxn modelId="{4B203EC4-0084-4946-B120-70A508E076A5}" type="presParOf" srcId="{AC41F646-3DA2-49D0-B54A-28C189C0055B}" destId="{C9B94C78-F915-45A1-8BCB-199F2835D105}" srcOrd="1" destOrd="0" presId="urn:microsoft.com/office/officeart/2005/8/layout/hierarchy1"/>
    <dgm:cxn modelId="{7FBBE724-720B-494A-89EB-06DDED10D4E1}" type="presParOf" srcId="{C9B94C78-F915-45A1-8BCB-199F2835D105}" destId="{EF7C4689-8449-407D-8305-4C3437904C19}" srcOrd="0" destOrd="0" presId="urn:microsoft.com/office/officeart/2005/8/layout/hierarchy1"/>
    <dgm:cxn modelId="{58AF1244-562C-49F3-86DA-7F49E493C003}" type="presParOf" srcId="{C9B94C78-F915-45A1-8BCB-199F2835D105}" destId="{AA63CC10-89C0-4596-8566-B37CE72E1EDC}" srcOrd="1" destOrd="0" presId="urn:microsoft.com/office/officeart/2005/8/layout/hierarchy1"/>
    <dgm:cxn modelId="{51A61CFD-6C0D-419F-8590-208DE6EBFC39}" type="presParOf" srcId="{AA63CC10-89C0-4596-8566-B37CE72E1EDC}" destId="{A61E75F8-6C22-4BC9-8570-A1F9E94BF7AF}" srcOrd="0" destOrd="0" presId="urn:microsoft.com/office/officeart/2005/8/layout/hierarchy1"/>
    <dgm:cxn modelId="{37428A66-DF77-4B7B-8FF7-B35E77EC76AB}" type="presParOf" srcId="{A61E75F8-6C22-4BC9-8570-A1F9E94BF7AF}" destId="{9D436D9A-49CA-4E18-822E-2277A94BBA4D}" srcOrd="0" destOrd="0" presId="urn:microsoft.com/office/officeart/2005/8/layout/hierarchy1"/>
    <dgm:cxn modelId="{F4CAAB63-7FEB-430C-98BC-917A5A293978}" type="presParOf" srcId="{A61E75F8-6C22-4BC9-8570-A1F9E94BF7AF}" destId="{3A9C2D0E-DB22-4D72-BDED-A48C1A982595}" srcOrd="1" destOrd="0" presId="urn:microsoft.com/office/officeart/2005/8/layout/hierarchy1"/>
    <dgm:cxn modelId="{62093BD8-256D-4659-A4FA-2973A96D7083}" type="presParOf" srcId="{AA63CC10-89C0-4596-8566-B37CE72E1EDC}" destId="{DCD3D5CD-C372-4F25-BCB3-3C0EB00D09FC}" srcOrd="1" destOrd="0" presId="urn:microsoft.com/office/officeart/2005/8/layout/hierarchy1"/>
    <dgm:cxn modelId="{6F10DDFF-8236-472F-A7E5-8E62398880BC}" type="presParOf" srcId="{2A64110E-7077-438A-8499-0E4DDF013979}" destId="{06DF44C4-BD0E-43CB-A4E8-863FE06C433C}" srcOrd="2" destOrd="0" presId="urn:microsoft.com/office/officeart/2005/8/layout/hierarchy1"/>
    <dgm:cxn modelId="{A8653483-6084-414E-99B4-A21C788DD01F}" type="presParOf" srcId="{2A64110E-7077-438A-8499-0E4DDF013979}" destId="{EE81C405-5AD1-4E82-905F-02CD6EBE82B2}" srcOrd="3" destOrd="0" presId="urn:microsoft.com/office/officeart/2005/8/layout/hierarchy1"/>
    <dgm:cxn modelId="{06EF17B4-7F9A-46C4-B86B-952D64256700}" type="presParOf" srcId="{EE81C405-5AD1-4E82-905F-02CD6EBE82B2}" destId="{05CF379B-2FEF-4A75-AA08-62DC9EA7F2FB}" srcOrd="0" destOrd="0" presId="urn:microsoft.com/office/officeart/2005/8/layout/hierarchy1"/>
    <dgm:cxn modelId="{2957E92D-2DD7-40B7-95D7-E74C699385D5}" type="presParOf" srcId="{05CF379B-2FEF-4A75-AA08-62DC9EA7F2FB}" destId="{EB72B82F-2ECD-41B4-B771-17D13B365406}" srcOrd="0" destOrd="0" presId="urn:microsoft.com/office/officeart/2005/8/layout/hierarchy1"/>
    <dgm:cxn modelId="{0EE1B9A5-EA41-46BB-B104-45CF754BF06C}" type="presParOf" srcId="{05CF379B-2FEF-4A75-AA08-62DC9EA7F2FB}" destId="{C62B6997-0811-4329-B4C8-DBAF524581E4}" srcOrd="1" destOrd="0" presId="urn:microsoft.com/office/officeart/2005/8/layout/hierarchy1"/>
    <dgm:cxn modelId="{0260F03B-1DA7-472E-93AE-DD5E71B08760}" type="presParOf" srcId="{EE81C405-5AD1-4E82-905F-02CD6EBE82B2}" destId="{8BB67CE3-C1DD-402F-AF22-833535ECEB99}" srcOrd="1" destOrd="0" presId="urn:microsoft.com/office/officeart/2005/8/layout/hierarchy1"/>
    <dgm:cxn modelId="{FECD0F20-5340-45E9-A9A3-E213D752C33B}" type="presParOf" srcId="{8BB67CE3-C1DD-402F-AF22-833535ECEB99}" destId="{60EB7D1C-CF44-4394-B8C5-53904F568FF3}" srcOrd="0" destOrd="0" presId="urn:microsoft.com/office/officeart/2005/8/layout/hierarchy1"/>
    <dgm:cxn modelId="{C784F67F-636C-42ED-A3FC-2D545BA58789}" type="presParOf" srcId="{8BB67CE3-C1DD-402F-AF22-833535ECEB99}" destId="{ECE58F2A-F555-4D2A-884F-5082D7C09AF2}" srcOrd="1" destOrd="0" presId="urn:microsoft.com/office/officeart/2005/8/layout/hierarchy1"/>
    <dgm:cxn modelId="{DB90E026-66CF-45B1-8BDF-DAF5FA66B42F}" type="presParOf" srcId="{ECE58F2A-F555-4D2A-884F-5082D7C09AF2}" destId="{E1CC0B37-2B54-4845-8435-EF78211772F5}" srcOrd="0" destOrd="0" presId="urn:microsoft.com/office/officeart/2005/8/layout/hierarchy1"/>
    <dgm:cxn modelId="{EA05897B-A5FE-419C-986D-380B1DB308D7}" type="presParOf" srcId="{E1CC0B37-2B54-4845-8435-EF78211772F5}" destId="{72FB871B-5062-4C0A-9D3B-0F2F33F39B44}" srcOrd="0" destOrd="0" presId="urn:microsoft.com/office/officeart/2005/8/layout/hierarchy1"/>
    <dgm:cxn modelId="{2A4977F2-DBA9-4F8A-BA8D-7FE24B0A5D11}" type="presParOf" srcId="{E1CC0B37-2B54-4845-8435-EF78211772F5}" destId="{D6059F54-AD5D-4FD4-98AF-9547FD0FA0BB}" srcOrd="1" destOrd="0" presId="urn:microsoft.com/office/officeart/2005/8/layout/hierarchy1"/>
    <dgm:cxn modelId="{A43B6729-02BC-4BED-9AA1-D85B37B215D8}" type="presParOf" srcId="{ECE58F2A-F555-4D2A-884F-5082D7C09AF2}" destId="{F3C631C1-6C48-4888-8F3D-B96D70844764}"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EF6871-E6E8-4894-9E9C-CA8B563E50F6}" type="doc">
      <dgm:prSet loTypeId="urn:microsoft.com/office/officeart/2005/8/layout/hierarchy1" loCatId="hierarchy" qsTypeId="urn:microsoft.com/office/officeart/2005/8/quickstyle/simple4" qsCatId="simple" csTypeId="urn:microsoft.com/office/officeart/2005/8/colors/accent4_2" csCatId="accent4" phldr="1"/>
      <dgm:spPr/>
      <dgm:t>
        <a:bodyPr/>
        <a:lstStyle/>
        <a:p>
          <a:endParaRPr lang="en-US"/>
        </a:p>
      </dgm:t>
    </dgm:pt>
    <dgm:pt modelId="{4192FFFC-C807-4122-B668-85F1BB4E886D}">
      <dgm:prSet phldrT="[Text]"/>
      <dgm:spPr/>
      <dgm:t>
        <a:bodyPr/>
        <a:lstStyle/>
        <a:p>
          <a:r>
            <a:rPr lang="en-US" dirty="0" smtClean="0"/>
            <a:t>AUL</a:t>
          </a:r>
        </a:p>
        <a:p>
          <a:r>
            <a:rPr lang="en-US" dirty="0" smtClean="0"/>
            <a:t>Innovative User Services</a:t>
          </a:r>
          <a:endParaRPr lang="en-US" dirty="0"/>
        </a:p>
      </dgm:t>
    </dgm:pt>
    <dgm:pt modelId="{B2D6BB79-FA5B-4742-AD87-A78865E5082A}" type="parTrans" cxnId="{C25B9391-6DB4-48AB-BEB4-7B66669EB26D}">
      <dgm:prSet/>
      <dgm:spPr/>
      <dgm:t>
        <a:bodyPr/>
        <a:lstStyle/>
        <a:p>
          <a:endParaRPr lang="en-US"/>
        </a:p>
      </dgm:t>
    </dgm:pt>
    <dgm:pt modelId="{CFAB7FF1-0AA1-4689-A2B2-176319A6C026}" type="sibTrans" cxnId="{C25B9391-6DB4-48AB-BEB4-7B66669EB26D}">
      <dgm:prSet/>
      <dgm:spPr/>
      <dgm:t>
        <a:bodyPr/>
        <a:lstStyle/>
        <a:p>
          <a:endParaRPr lang="en-US"/>
        </a:p>
      </dgm:t>
    </dgm:pt>
    <dgm:pt modelId="{55D398CF-6F68-49BD-A9CD-B7F5A5DCC29C}">
      <dgm:prSet phldrT="[Text]"/>
      <dgm:spPr/>
      <dgm:t>
        <a:bodyPr/>
        <a:lstStyle/>
        <a:p>
          <a:r>
            <a:rPr lang="en-US" dirty="0" smtClean="0"/>
            <a:t>Instruction &amp; User Services Dept</a:t>
          </a:r>
        </a:p>
      </dgm:t>
    </dgm:pt>
    <dgm:pt modelId="{F5ACB5A6-21B7-43D0-8E91-CC3B0D369D35}" type="parTrans" cxnId="{FFF23C98-AAED-4D87-B28D-343F5D0AC311}">
      <dgm:prSet/>
      <dgm:spPr/>
      <dgm:t>
        <a:bodyPr/>
        <a:lstStyle/>
        <a:p>
          <a:endParaRPr lang="en-US"/>
        </a:p>
      </dgm:t>
    </dgm:pt>
    <dgm:pt modelId="{56A5F3F4-919C-4487-97D7-29EBE65B90CA}" type="sibTrans" cxnId="{FFF23C98-AAED-4D87-B28D-343F5D0AC311}">
      <dgm:prSet/>
      <dgm:spPr/>
      <dgm:t>
        <a:bodyPr/>
        <a:lstStyle/>
        <a:p>
          <a:endParaRPr lang="en-US"/>
        </a:p>
      </dgm:t>
    </dgm:pt>
    <dgm:pt modelId="{316EAF9D-B4A2-4AB2-B538-5A4D0D2F0429}">
      <dgm:prSet phldrT="[Text]"/>
      <dgm:spPr/>
      <dgm:t>
        <a:bodyPr/>
        <a:lstStyle/>
        <a:p>
          <a:r>
            <a:rPr lang="en-US" dirty="0" smtClean="0"/>
            <a:t>ILL Unit</a:t>
          </a:r>
          <a:endParaRPr lang="en-US" dirty="0"/>
        </a:p>
      </dgm:t>
    </dgm:pt>
    <dgm:pt modelId="{AEAB96DF-7BB1-4B16-930D-B43ACCDE6160}" type="parTrans" cxnId="{F006E0F9-FE83-408B-BDE9-3FBEB9118A12}">
      <dgm:prSet/>
      <dgm:spPr/>
      <dgm:t>
        <a:bodyPr/>
        <a:lstStyle/>
        <a:p>
          <a:endParaRPr lang="en-US"/>
        </a:p>
      </dgm:t>
    </dgm:pt>
    <dgm:pt modelId="{9ED01422-0AB1-4551-ABFD-9F9A817063FF}" type="sibTrans" cxnId="{F006E0F9-FE83-408B-BDE9-3FBEB9118A12}">
      <dgm:prSet/>
      <dgm:spPr/>
      <dgm:t>
        <a:bodyPr/>
        <a:lstStyle/>
        <a:p>
          <a:endParaRPr lang="en-US"/>
        </a:p>
      </dgm:t>
    </dgm:pt>
    <dgm:pt modelId="{AC90C8E5-9DBC-40B1-85E5-9AC6A793D203}">
      <dgm:prSet phldrT="[Text]"/>
      <dgm:spPr/>
      <dgm:t>
        <a:bodyPr/>
        <a:lstStyle/>
        <a:p>
          <a:r>
            <a:rPr lang="en-US" dirty="0" smtClean="0"/>
            <a:t>Access Services Unit</a:t>
          </a:r>
          <a:endParaRPr lang="en-US" dirty="0"/>
        </a:p>
      </dgm:t>
    </dgm:pt>
    <dgm:pt modelId="{546F05BF-C268-4EC6-A256-E3F5AF186105}" type="parTrans" cxnId="{676C0627-F80C-4601-9BF6-425C122AA56F}">
      <dgm:prSet/>
      <dgm:spPr/>
      <dgm:t>
        <a:bodyPr/>
        <a:lstStyle/>
        <a:p>
          <a:endParaRPr lang="en-US"/>
        </a:p>
      </dgm:t>
    </dgm:pt>
    <dgm:pt modelId="{0FBAB784-192E-43C2-A7A5-0DF15FE3B57F}" type="sibTrans" cxnId="{676C0627-F80C-4601-9BF6-425C122AA56F}">
      <dgm:prSet/>
      <dgm:spPr/>
      <dgm:t>
        <a:bodyPr/>
        <a:lstStyle/>
        <a:p>
          <a:endParaRPr lang="en-US"/>
        </a:p>
      </dgm:t>
    </dgm:pt>
    <dgm:pt modelId="{87E47B61-C55F-4169-975E-2256CA19BFD3}" type="pres">
      <dgm:prSet presAssocID="{01EF6871-E6E8-4894-9E9C-CA8B563E50F6}" presName="hierChild1" presStyleCnt="0">
        <dgm:presLayoutVars>
          <dgm:chPref val="1"/>
          <dgm:dir/>
          <dgm:animOne val="branch"/>
          <dgm:animLvl val="lvl"/>
          <dgm:resizeHandles/>
        </dgm:presLayoutVars>
      </dgm:prSet>
      <dgm:spPr/>
      <dgm:t>
        <a:bodyPr/>
        <a:lstStyle/>
        <a:p>
          <a:endParaRPr lang="en-US"/>
        </a:p>
      </dgm:t>
    </dgm:pt>
    <dgm:pt modelId="{8F7C77A9-72B1-4C81-9A64-838E241A76F8}" type="pres">
      <dgm:prSet presAssocID="{4192FFFC-C807-4122-B668-85F1BB4E886D}" presName="hierRoot1" presStyleCnt="0"/>
      <dgm:spPr/>
      <dgm:t>
        <a:bodyPr/>
        <a:lstStyle/>
        <a:p>
          <a:endParaRPr lang="en-US"/>
        </a:p>
      </dgm:t>
    </dgm:pt>
    <dgm:pt modelId="{6DC23148-7ECD-46CD-A690-AD3427F0EE91}" type="pres">
      <dgm:prSet presAssocID="{4192FFFC-C807-4122-B668-85F1BB4E886D}" presName="composite" presStyleCnt="0"/>
      <dgm:spPr/>
      <dgm:t>
        <a:bodyPr/>
        <a:lstStyle/>
        <a:p>
          <a:endParaRPr lang="en-US"/>
        </a:p>
      </dgm:t>
    </dgm:pt>
    <dgm:pt modelId="{612F0B98-01B0-4B67-941E-A49E3BB8577D}" type="pres">
      <dgm:prSet presAssocID="{4192FFFC-C807-4122-B668-85F1BB4E886D}" presName="background" presStyleLbl="node0" presStyleIdx="0" presStyleCnt="1"/>
      <dgm:spPr/>
      <dgm:t>
        <a:bodyPr/>
        <a:lstStyle/>
        <a:p>
          <a:endParaRPr lang="en-US"/>
        </a:p>
      </dgm:t>
    </dgm:pt>
    <dgm:pt modelId="{C07B12C6-7F69-4543-B970-A5D8619DEE94}" type="pres">
      <dgm:prSet presAssocID="{4192FFFC-C807-4122-B668-85F1BB4E886D}" presName="text" presStyleLbl="fgAcc0" presStyleIdx="0" presStyleCnt="1">
        <dgm:presLayoutVars>
          <dgm:chPref val="3"/>
        </dgm:presLayoutVars>
      </dgm:prSet>
      <dgm:spPr/>
      <dgm:t>
        <a:bodyPr/>
        <a:lstStyle/>
        <a:p>
          <a:endParaRPr lang="en-US"/>
        </a:p>
      </dgm:t>
    </dgm:pt>
    <dgm:pt modelId="{95874F1D-8600-493D-A992-D58B0FFB66F5}" type="pres">
      <dgm:prSet presAssocID="{4192FFFC-C807-4122-B668-85F1BB4E886D}" presName="hierChild2" presStyleCnt="0"/>
      <dgm:spPr/>
      <dgm:t>
        <a:bodyPr/>
        <a:lstStyle/>
        <a:p>
          <a:endParaRPr lang="en-US"/>
        </a:p>
      </dgm:t>
    </dgm:pt>
    <dgm:pt modelId="{1353C668-D05E-4554-9B85-FB4B59E5811B}" type="pres">
      <dgm:prSet presAssocID="{F5ACB5A6-21B7-43D0-8E91-CC3B0D369D35}" presName="Name10" presStyleLbl="parChTrans1D2" presStyleIdx="0" presStyleCnt="1"/>
      <dgm:spPr/>
      <dgm:t>
        <a:bodyPr/>
        <a:lstStyle/>
        <a:p>
          <a:endParaRPr lang="en-US"/>
        </a:p>
      </dgm:t>
    </dgm:pt>
    <dgm:pt modelId="{A67BC9F6-80E9-4FEC-BBD5-3E31D00B38BB}" type="pres">
      <dgm:prSet presAssocID="{55D398CF-6F68-49BD-A9CD-B7F5A5DCC29C}" presName="hierRoot2" presStyleCnt="0"/>
      <dgm:spPr/>
      <dgm:t>
        <a:bodyPr/>
        <a:lstStyle/>
        <a:p>
          <a:endParaRPr lang="en-US"/>
        </a:p>
      </dgm:t>
    </dgm:pt>
    <dgm:pt modelId="{2BB031D1-187C-49A1-B1F3-57895199953C}" type="pres">
      <dgm:prSet presAssocID="{55D398CF-6F68-49BD-A9CD-B7F5A5DCC29C}" presName="composite2" presStyleCnt="0"/>
      <dgm:spPr/>
      <dgm:t>
        <a:bodyPr/>
        <a:lstStyle/>
        <a:p>
          <a:endParaRPr lang="en-US"/>
        </a:p>
      </dgm:t>
    </dgm:pt>
    <dgm:pt modelId="{DA6719AE-3000-42AE-8E82-E078980B481A}" type="pres">
      <dgm:prSet presAssocID="{55D398CF-6F68-49BD-A9CD-B7F5A5DCC29C}" presName="background2" presStyleLbl="node2" presStyleIdx="0" presStyleCnt="1"/>
      <dgm:spPr/>
      <dgm:t>
        <a:bodyPr/>
        <a:lstStyle/>
        <a:p>
          <a:endParaRPr lang="en-US"/>
        </a:p>
      </dgm:t>
    </dgm:pt>
    <dgm:pt modelId="{8A1BC4C3-424A-46DA-8546-961CAF08341E}" type="pres">
      <dgm:prSet presAssocID="{55D398CF-6F68-49BD-A9CD-B7F5A5DCC29C}" presName="text2" presStyleLbl="fgAcc2" presStyleIdx="0" presStyleCnt="1">
        <dgm:presLayoutVars>
          <dgm:chPref val="3"/>
        </dgm:presLayoutVars>
      </dgm:prSet>
      <dgm:spPr/>
      <dgm:t>
        <a:bodyPr/>
        <a:lstStyle/>
        <a:p>
          <a:endParaRPr lang="en-US"/>
        </a:p>
      </dgm:t>
    </dgm:pt>
    <dgm:pt modelId="{F141DB00-9F21-425B-A483-B04243F66090}" type="pres">
      <dgm:prSet presAssocID="{55D398CF-6F68-49BD-A9CD-B7F5A5DCC29C}" presName="hierChild3" presStyleCnt="0"/>
      <dgm:spPr/>
      <dgm:t>
        <a:bodyPr/>
        <a:lstStyle/>
        <a:p>
          <a:endParaRPr lang="en-US"/>
        </a:p>
      </dgm:t>
    </dgm:pt>
    <dgm:pt modelId="{9DAF5047-5923-485A-BA74-6950BA932EDD}" type="pres">
      <dgm:prSet presAssocID="{AEAB96DF-7BB1-4B16-930D-B43ACCDE6160}" presName="Name17" presStyleLbl="parChTrans1D3" presStyleIdx="0" presStyleCnt="2"/>
      <dgm:spPr/>
      <dgm:t>
        <a:bodyPr/>
        <a:lstStyle/>
        <a:p>
          <a:endParaRPr lang="en-US"/>
        </a:p>
      </dgm:t>
    </dgm:pt>
    <dgm:pt modelId="{FD949D9E-1AA7-4E09-8EDF-A2A209407BD9}" type="pres">
      <dgm:prSet presAssocID="{316EAF9D-B4A2-4AB2-B538-5A4D0D2F0429}" presName="hierRoot3" presStyleCnt="0"/>
      <dgm:spPr/>
      <dgm:t>
        <a:bodyPr/>
        <a:lstStyle/>
        <a:p>
          <a:endParaRPr lang="en-US"/>
        </a:p>
      </dgm:t>
    </dgm:pt>
    <dgm:pt modelId="{19BD3D7D-6730-404E-B88D-AD1319D9F41B}" type="pres">
      <dgm:prSet presAssocID="{316EAF9D-B4A2-4AB2-B538-5A4D0D2F0429}" presName="composite3" presStyleCnt="0"/>
      <dgm:spPr/>
      <dgm:t>
        <a:bodyPr/>
        <a:lstStyle/>
        <a:p>
          <a:endParaRPr lang="en-US"/>
        </a:p>
      </dgm:t>
    </dgm:pt>
    <dgm:pt modelId="{325D0B32-A49E-439A-AAC3-FD52343BEB7E}" type="pres">
      <dgm:prSet presAssocID="{316EAF9D-B4A2-4AB2-B538-5A4D0D2F0429}" presName="background3" presStyleLbl="node3" presStyleIdx="0" presStyleCnt="2"/>
      <dgm:spPr/>
      <dgm:t>
        <a:bodyPr/>
        <a:lstStyle/>
        <a:p>
          <a:endParaRPr lang="en-US"/>
        </a:p>
      </dgm:t>
    </dgm:pt>
    <dgm:pt modelId="{98DA3F5F-66A9-4E87-9CA0-15F3F1623CA3}" type="pres">
      <dgm:prSet presAssocID="{316EAF9D-B4A2-4AB2-B538-5A4D0D2F0429}" presName="text3" presStyleLbl="fgAcc3" presStyleIdx="0" presStyleCnt="2">
        <dgm:presLayoutVars>
          <dgm:chPref val="3"/>
        </dgm:presLayoutVars>
      </dgm:prSet>
      <dgm:spPr/>
      <dgm:t>
        <a:bodyPr/>
        <a:lstStyle/>
        <a:p>
          <a:endParaRPr lang="en-US"/>
        </a:p>
      </dgm:t>
    </dgm:pt>
    <dgm:pt modelId="{E675D228-89FD-41AF-ACE9-9414BA83CAFF}" type="pres">
      <dgm:prSet presAssocID="{316EAF9D-B4A2-4AB2-B538-5A4D0D2F0429}" presName="hierChild4" presStyleCnt="0"/>
      <dgm:spPr/>
      <dgm:t>
        <a:bodyPr/>
        <a:lstStyle/>
        <a:p>
          <a:endParaRPr lang="en-US"/>
        </a:p>
      </dgm:t>
    </dgm:pt>
    <dgm:pt modelId="{85C43477-E9AD-4757-99A3-3EAAF083FA4B}" type="pres">
      <dgm:prSet presAssocID="{546F05BF-C268-4EC6-A256-E3F5AF186105}" presName="Name17" presStyleLbl="parChTrans1D3" presStyleIdx="1" presStyleCnt="2"/>
      <dgm:spPr/>
      <dgm:t>
        <a:bodyPr/>
        <a:lstStyle/>
        <a:p>
          <a:endParaRPr lang="en-US"/>
        </a:p>
      </dgm:t>
    </dgm:pt>
    <dgm:pt modelId="{42F77B11-BEB0-4FE8-B34F-0711B1C30F55}" type="pres">
      <dgm:prSet presAssocID="{AC90C8E5-9DBC-40B1-85E5-9AC6A793D203}" presName="hierRoot3" presStyleCnt="0"/>
      <dgm:spPr/>
      <dgm:t>
        <a:bodyPr/>
        <a:lstStyle/>
        <a:p>
          <a:endParaRPr lang="en-US"/>
        </a:p>
      </dgm:t>
    </dgm:pt>
    <dgm:pt modelId="{81F40C62-1AE1-4FDE-911E-E332654F9262}" type="pres">
      <dgm:prSet presAssocID="{AC90C8E5-9DBC-40B1-85E5-9AC6A793D203}" presName="composite3" presStyleCnt="0"/>
      <dgm:spPr/>
      <dgm:t>
        <a:bodyPr/>
        <a:lstStyle/>
        <a:p>
          <a:endParaRPr lang="en-US"/>
        </a:p>
      </dgm:t>
    </dgm:pt>
    <dgm:pt modelId="{576E76DE-890A-435C-82E3-7DFA98667A88}" type="pres">
      <dgm:prSet presAssocID="{AC90C8E5-9DBC-40B1-85E5-9AC6A793D203}" presName="background3" presStyleLbl="node3" presStyleIdx="1" presStyleCnt="2"/>
      <dgm:spPr/>
      <dgm:t>
        <a:bodyPr/>
        <a:lstStyle/>
        <a:p>
          <a:endParaRPr lang="en-US"/>
        </a:p>
      </dgm:t>
    </dgm:pt>
    <dgm:pt modelId="{B4698DB1-85BB-47AB-90E2-320A4FA944D7}" type="pres">
      <dgm:prSet presAssocID="{AC90C8E5-9DBC-40B1-85E5-9AC6A793D203}" presName="text3" presStyleLbl="fgAcc3" presStyleIdx="1" presStyleCnt="2">
        <dgm:presLayoutVars>
          <dgm:chPref val="3"/>
        </dgm:presLayoutVars>
      </dgm:prSet>
      <dgm:spPr/>
      <dgm:t>
        <a:bodyPr/>
        <a:lstStyle/>
        <a:p>
          <a:endParaRPr lang="en-US"/>
        </a:p>
      </dgm:t>
    </dgm:pt>
    <dgm:pt modelId="{6877206F-8053-486D-9BF4-6FAA0BB425CD}" type="pres">
      <dgm:prSet presAssocID="{AC90C8E5-9DBC-40B1-85E5-9AC6A793D203}" presName="hierChild4" presStyleCnt="0"/>
      <dgm:spPr/>
      <dgm:t>
        <a:bodyPr/>
        <a:lstStyle/>
        <a:p>
          <a:endParaRPr lang="en-US"/>
        </a:p>
      </dgm:t>
    </dgm:pt>
  </dgm:ptLst>
  <dgm:cxnLst>
    <dgm:cxn modelId="{F006E0F9-FE83-408B-BDE9-3FBEB9118A12}" srcId="{55D398CF-6F68-49BD-A9CD-B7F5A5DCC29C}" destId="{316EAF9D-B4A2-4AB2-B538-5A4D0D2F0429}" srcOrd="0" destOrd="0" parTransId="{AEAB96DF-7BB1-4B16-930D-B43ACCDE6160}" sibTransId="{9ED01422-0AB1-4551-ABFD-9F9A817063FF}"/>
    <dgm:cxn modelId="{673F868E-168C-47E6-8750-AEA1A73EAC97}" type="presOf" srcId="{55D398CF-6F68-49BD-A9CD-B7F5A5DCC29C}" destId="{8A1BC4C3-424A-46DA-8546-961CAF08341E}" srcOrd="0" destOrd="0" presId="urn:microsoft.com/office/officeart/2005/8/layout/hierarchy1"/>
    <dgm:cxn modelId="{676C0627-F80C-4601-9BF6-425C122AA56F}" srcId="{55D398CF-6F68-49BD-A9CD-B7F5A5DCC29C}" destId="{AC90C8E5-9DBC-40B1-85E5-9AC6A793D203}" srcOrd="1" destOrd="0" parTransId="{546F05BF-C268-4EC6-A256-E3F5AF186105}" sibTransId="{0FBAB784-192E-43C2-A7A5-0DF15FE3B57F}"/>
    <dgm:cxn modelId="{56239B0C-7CED-400B-95ED-B0BADF73CB7C}" type="presOf" srcId="{AEAB96DF-7BB1-4B16-930D-B43ACCDE6160}" destId="{9DAF5047-5923-485A-BA74-6950BA932EDD}" srcOrd="0" destOrd="0" presId="urn:microsoft.com/office/officeart/2005/8/layout/hierarchy1"/>
    <dgm:cxn modelId="{C25B9391-6DB4-48AB-BEB4-7B66669EB26D}" srcId="{01EF6871-E6E8-4894-9E9C-CA8B563E50F6}" destId="{4192FFFC-C807-4122-B668-85F1BB4E886D}" srcOrd="0" destOrd="0" parTransId="{B2D6BB79-FA5B-4742-AD87-A78865E5082A}" sibTransId="{CFAB7FF1-0AA1-4689-A2B2-176319A6C026}"/>
    <dgm:cxn modelId="{F3452DCB-A8BA-47CD-819E-7E00ED66DDDF}" type="presOf" srcId="{AC90C8E5-9DBC-40B1-85E5-9AC6A793D203}" destId="{B4698DB1-85BB-47AB-90E2-320A4FA944D7}" srcOrd="0" destOrd="0" presId="urn:microsoft.com/office/officeart/2005/8/layout/hierarchy1"/>
    <dgm:cxn modelId="{FFF23C98-AAED-4D87-B28D-343F5D0AC311}" srcId="{4192FFFC-C807-4122-B668-85F1BB4E886D}" destId="{55D398CF-6F68-49BD-A9CD-B7F5A5DCC29C}" srcOrd="0" destOrd="0" parTransId="{F5ACB5A6-21B7-43D0-8E91-CC3B0D369D35}" sibTransId="{56A5F3F4-919C-4487-97D7-29EBE65B90CA}"/>
    <dgm:cxn modelId="{BEBB6D87-B939-49DF-9BF7-71BACF9CC2EC}" type="presOf" srcId="{4192FFFC-C807-4122-B668-85F1BB4E886D}" destId="{C07B12C6-7F69-4543-B970-A5D8619DEE94}" srcOrd="0" destOrd="0" presId="urn:microsoft.com/office/officeart/2005/8/layout/hierarchy1"/>
    <dgm:cxn modelId="{64F4011F-36BE-47AB-9DE2-A28DE454D7C6}" type="presOf" srcId="{546F05BF-C268-4EC6-A256-E3F5AF186105}" destId="{85C43477-E9AD-4757-99A3-3EAAF083FA4B}" srcOrd="0" destOrd="0" presId="urn:microsoft.com/office/officeart/2005/8/layout/hierarchy1"/>
    <dgm:cxn modelId="{1F3F5571-854F-4D65-B9E0-39009952867D}" type="presOf" srcId="{F5ACB5A6-21B7-43D0-8E91-CC3B0D369D35}" destId="{1353C668-D05E-4554-9B85-FB4B59E5811B}" srcOrd="0" destOrd="0" presId="urn:microsoft.com/office/officeart/2005/8/layout/hierarchy1"/>
    <dgm:cxn modelId="{2A6D79AD-53FD-4C63-9C8B-D0B127B6DEE8}" type="presOf" srcId="{316EAF9D-B4A2-4AB2-B538-5A4D0D2F0429}" destId="{98DA3F5F-66A9-4E87-9CA0-15F3F1623CA3}" srcOrd="0" destOrd="0" presId="urn:microsoft.com/office/officeart/2005/8/layout/hierarchy1"/>
    <dgm:cxn modelId="{986ECD0F-E2D2-4DC0-B991-24BA85182CFB}" type="presOf" srcId="{01EF6871-E6E8-4894-9E9C-CA8B563E50F6}" destId="{87E47B61-C55F-4169-975E-2256CA19BFD3}" srcOrd="0" destOrd="0" presId="urn:microsoft.com/office/officeart/2005/8/layout/hierarchy1"/>
    <dgm:cxn modelId="{D45DB469-7212-4CF8-A937-C09023A4E1FA}" type="presParOf" srcId="{87E47B61-C55F-4169-975E-2256CA19BFD3}" destId="{8F7C77A9-72B1-4C81-9A64-838E241A76F8}" srcOrd="0" destOrd="0" presId="urn:microsoft.com/office/officeart/2005/8/layout/hierarchy1"/>
    <dgm:cxn modelId="{EEF10121-5A7B-48B6-BD89-8DAC9B4DDD60}" type="presParOf" srcId="{8F7C77A9-72B1-4C81-9A64-838E241A76F8}" destId="{6DC23148-7ECD-46CD-A690-AD3427F0EE91}" srcOrd="0" destOrd="0" presId="urn:microsoft.com/office/officeart/2005/8/layout/hierarchy1"/>
    <dgm:cxn modelId="{FF9D30ED-8FF1-4268-9145-2C1444627B6C}" type="presParOf" srcId="{6DC23148-7ECD-46CD-A690-AD3427F0EE91}" destId="{612F0B98-01B0-4B67-941E-A49E3BB8577D}" srcOrd="0" destOrd="0" presId="urn:microsoft.com/office/officeart/2005/8/layout/hierarchy1"/>
    <dgm:cxn modelId="{1540B5D8-56A2-404D-893B-9C4473796ABD}" type="presParOf" srcId="{6DC23148-7ECD-46CD-A690-AD3427F0EE91}" destId="{C07B12C6-7F69-4543-B970-A5D8619DEE94}" srcOrd="1" destOrd="0" presId="urn:microsoft.com/office/officeart/2005/8/layout/hierarchy1"/>
    <dgm:cxn modelId="{FF8B4EC7-CC62-486B-9513-9123DEB8BFE0}" type="presParOf" srcId="{8F7C77A9-72B1-4C81-9A64-838E241A76F8}" destId="{95874F1D-8600-493D-A992-D58B0FFB66F5}" srcOrd="1" destOrd="0" presId="urn:microsoft.com/office/officeart/2005/8/layout/hierarchy1"/>
    <dgm:cxn modelId="{753FFB22-83CD-432A-9356-E722E1C725CE}" type="presParOf" srcId="{95874F1D-8600-493D-A992-D58B0FFB66F5}" destId="{1353C668-D05E-4554-9B85-FB4B59E5811B}" srcOrd="0" destOrd="0" presId="urn:microsoft.com/office/officeart/2005/8/layout/hierarchy1"/>
    <dgm:cxn modelId="{6F4F2D72-FCEC-493F-A0A0-5E74EA681865}" type="presParOf" srcId="{95874F1D-8600-493D-A992-D58B0FFB66F5}" destId="{A67BC9F6-80E9-4FEC-BBD5-3E31D00B38BB}" srcOrd="1" destOrd="0" presId="urn:microsoft.com/office/officeart/2005/8/layout/hierarchy1"/>
    <dgm:cxn modelId="{D7A8245D-2FB9-4E08-969B-E44B03E1F81A}" type="presParOf" srcId="{A67BC9F6-80E9-4FEC-BBD5-3E31D00B38BB}" destId="{2BB031D1-187C-49A1-B1F3-57895199953C}" srcOrd="0" destOrd="0" presId="urn:microsoft.com/office/officeart/2005/8/layout/hierarchy1"/>
    <dgm:cxn modelId="{B754B166-737A-4B40-8D25-D3520DCB075A}" type="presParOf" srcId="{2BB031D1-187C-49A1-B1F3-57895199953C}" destId="{DA6719AE-3000-42AE-8E82-E078980B481A}" srcOrd="0" destOrd="0" presId="urn:microsoft.com/office/officeart/2005/8/layout/hierarchy1"/>
    <dgm:cxn modelId="{E2D0D863-BC81-43B1-8C58-0859A36ACDBD}" type="presParOf" srcId="{2BB031D1-187C-49A1-B1F3-57895199953C}" destId="{8A1BC4C3-424A-46DA-8546-961CAF08341E}" srcOrd="1" destOrd="0" presId="urn:microsoft.com/office/officeart/2005/8/layout/hierarchy1"/>
    <dgm:cxn modelId="{D6EF6B23-880F-451A-995D-1C4A05D912A7}" type="presParOf" srcId="{A67BC9F6-80E9-4FEC-BBD5-3E31D00B38BB}" destId="{F141DB00-9F21-425B-A483-B04243F66090}" srcOrd="1" destOrd="0" presId="urn:microsoft.com/office/officeart/2005/8/layout/hierarchy1"/>
    <dgm:cxn modelId="{1BB58073-9765-40E2-ADEF-F00352C0F72E}" type="presParOf" srcId="{F141DB00-9F21-425B-A483-B04243F66090}" destId="{9DAF5047-5923-485A-BA74-6950BA932EDD}" srcOrd="0" destOrd="0" presId="urn:microsoft.com/office/officeart/2005/8/layout/hierarchy1"/>
    <dgm:cxn modelId="{C6A1BB03-68F3-43FA-86A7-8D084E5C1530}" type="presParOf" srcId="{F141DB00-9F21-425B-A483-B04243F66090}" destId="{FD949D9E-1AA7-4E09-8EDF-A2A209407BD9}" srcOrd="1" destOrd="0" presId="urn:microsoft.com/office/officeart/2005/8/layout/hierarchy1"/>
    <dgm:cxn modelId="{BC12EB4E-F249-4402-B14C-95550EC0E9BA}" type="presParOf" srcId="{FD949D9E-1AA7-4E09-8EDF-A2A209407BD9}" destId="{19BD3D7D-6730-404E-B88D-AD1319D9F41B}" srcOrd="0" destOrd="0" presId="urn:microsoft.com/office/officeart/2005/8/layout/hierarchy1"/>
    <dgm:cxn modelId="{52BA528B-8FC5-4922-8DDD-83277CAF5AB7}" type="presParOf" srcId="{19BD3D7D-6730-404E-B88D-AD1319D9F41B}" destId="{325D0B32-A49E-439A-AAC3-FD52343BEB7E}" srcOrd="0" destOrd="0" presId="urn:microsoft.com/office/officeart/2005/8/layout/hierarchy1"/>
    <dgm:cxn modelId="{7CF1D10B-ECAC-4907-BE9E-C10E154228E5}" type="presParOf" srcId="{19BD3D7D-6730-404E-B88D-AD1319D9F41B}" destId="{98DA3F5F-66A9-4E87-9CA0-15F3F1623CA3}" srcOrd="1" destOrd="0" presId="urn:microsoft.com/office/officeart/2005/8/layout/hierarchy1"/>
    <dgm:cxn modelId="{7F567353-CBE4-4C64-A00A-20D29CDD2C82}" type="presParOf" srcId="{FD949D9E-1AA7-4E09-8EDF-A2A209407BD9}" destId="{E675D228-89FD-41AF-ACE9-9414BA83CAFF}" srcOrd="1" destOrd="0" presId="urn:microsoft.com/office/officeart/2005/8/layout/hierarchy1"/>
    <dgm:cxn modelId="{3EA35B2C-77D8-461C-9731-3E689D264366}" type="presParOf" srcId="{F141DB00-9F21-425B-A483-B04243F66090}" destId="{85C43477-E9AD-4757-99A3-3EAAF083FA4B}" srcOrd="2" destOrd="0" presId="urn:microsoft.com/office/officeart/2005/8/layout/hierarchy1"/>
    <dgm:cxn modelId="{5EEB633F-305E-4494-8A1C-D3C4D8F1B1E5}" type="presParOf" srcId="{F141DB00-9F21-425B-A483-B04243F66090}" destId="{42F77B11-BEB0-4FE8-B34F-0711B1C30F55}" srcOrd="3" destOrd="0" presId="urn:microsoft.com/office/officeart/2005/8/layout/hierarchy1"/>
    <dgm:cxn modelId="{3EBE9A02-B3BA-41FC-BF30-2247118C1394}" type="presParOf" srcId="{42F77B11-BEB0-4FE8-B34F-0711B1C30F55}" destId="{81F40C62-1AE1-4FDE-911E-E332654F9262}" srcOrd="0" destOrd="0" presId="urn:microsoft.com/office/officeart/2005/8/layout/hierarchy1"/>
    <dgm:cxn modelId="{59B4C2F8-2F2D-43A1-B5D1-CD8FA6BF8078}" type="presParOf" srcId="{81F40C62-1AE1-4FDE-911E-E332654F9262}" destId="{576E76DE-890A-435C-82E3-7DFA98667A88}" srcOrd="0" destOrd="0" presId="urn:microsoft.com/office/officeart/2005/8/layout/hierarchy1"/>
    <dgm:cxn modelId="{B48BC00E-CEF6-4D22-9827-31D740232536}" type="presParOf" srcId="{81F40C62-1AE1-4FDE-911E-E332654F9262}" destId="{B4698DB1-85BB-47AB-90E2-320A4FA944D7}" srcOrd="1" destOrd="0" presId="urn:microsoft.com/office/officeart/2005/8/layout/hierarchy1"/>
    <dgm:cxn modelId="{6CCE1A69-BEE5-40EE-9390-2D47040E0F4F}" type="presParOf" srcId="{42F77B11-BEB0-4FE8-B34F-0711B1C30F55}" destId="{6877206F-8053-486D-9BF4-6FAA0BB425CD}" srcOrd="1" destOrd="0" presId="urn:microsoft.com/office/officeart/2005/8/layout/hierarchy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F18D48-BE4C-4668-9D9F-780115A9803E}" type="doc">
      <dgm:prSet loTypeId="urn:microsoft.com/office/officeart/2005/8/layout/hierarchy1" loCatId="hierarchy" qsTypeId="urn:microsoft.com/office/officeart/2005/8/quickstyle/simple4" qsCatId="simple" csTypeId="urn:microsoft.com/office/officeart/2005/8/colors/accent5_2" csCatId="accent5" phldr="1"/>
      <dgm:spPr/>
      <dgm:t>
        <a:bodyPr/>
        <a:lstStyle/>
        <a:p>
          <a:endParaRPr lang="en-US"/>
        </a:p>
      </dgm:t>
    </dgm:pt>
    <dgm:pt modelId="{88AE929C-3D92-423D-A52B-D8F5FE5EB75B}">
      <dgm:prSet phldrT="[Text]"/>
      <dgm:spPr/>
      <dgm:t>
        <a:bodyPr/>
        <a:lstStyle/>
        <a:p>
          <a:r>
            <a:rPr lang="en-US" dirty="0" smtClean="0"/>
            <a:t>AUL</a:t>
          </a:r>
        </a:p>
        <a:p>
          <a:r>
            <a:rPr lang="en-US" dirty="0" smtClean="0"/>
            <a:t>Collections    and Content</a:t>
          </a:r>
          <a:endParaRPr lang="en-US" dirty="0"/>
        </a:p>
      </dgm:t>
    </dgm:pt>
    <dgm:pt modelId="{E0F54F4C-3921-47A6-B05D-D4F58C8D6BEE}" type="parTrans" cxnId="{B144020F-BD58-4153-809D-CD468ACD100E}">
      <dgm:prSet/>
      <dgm:spPr/>
      <dgm:t>
        <a:bodyPr/>
        <a:lstStyle/>
        <a:p>
          <a:endParaRPr lang="en-US"/>
        </a:p>
      </dgm:t>
    </dgm:pt>
    <dgm:pt modelId="{B2215628-DB17-4C31-9F78-A1C30284A5EE}" type="sibTrans" cxnId="{B144020F-BD58-4153-809D-CD468ACD100E}">
      <dgm:prSet/>
      <dgm:spPr/>
      <dgm:t>
        <a:bodyPr/>
        <a:lstStyle/>
        <a:p>
          <a:endParaRPr lang="en-US"/>
        </a:p>
      </dgm:t>
    </dgm:pt>
    <dgm:pt modelId="{7452B63C-4C7E-4B0E-81E0-78D713DF6CC4}">
      <dgm:prSet phldrT="[Text]"/>
      <dgm:spPr/>
      <dgm:t>
        <a:bodyPr/>
        <a:lstStyle/>
        <a:p>
          <a:r>
            <a:rPr lang="en-US" dirty="0" smtClean="0"/>
            <a:t>Digital Access Services</a:t>
          </a:r>
          <a:endParaRPr lang="en-US" dirty="0"/>
        </a:p>
      </dgm:t>
    </dgm:pt>
    <dgm:pt modelId="{3C8DBB4A-F3C1-482B-8B19-F9D7F5EA15A6}" type="parTrans" cxnId="{41AB93E1-B469-45A1-8645-D008B9383F8F}">
      <dgm:prSet/>
      <dgm:spPr/>
      <dgm:t>
        <a:bodyPr/>
        <a:lstStyle/>
        <a:p>
          <a:endParaRPr lang="en-US"/>
        </a:p>
      </dgm:t>
    </dgm:pt>
    <dgm:pt modelId="{CEE2B6AF-B1F1-4857-AA24-1B74E326198E}" type="sibTrans" cxnId="{41AB93E1-B469-45A1-8645-D008B9383F8F}">
      <dgm:prSet/>
      <dgm:spPr/>
      <dgm:t>
        <a:bodyPr/>
        <a:lstStyle/>
        <a:p>
          <a:endParaRPr lang="en-US"/>
        </a:p>
      </dgm:t>
    </dgm:pt>
    <dgm:pt modelId="{C58D5379-2B59-4956-B35D-80CFB48823E2}">
      <dgm:prSet phldrT="[Text]"/>
      <dgm:spPr/>
      <dgm:t>
        <a:bodyPr/>
        <a:lstStyle/>
        <a:p>
          <a:r>
            <a:rPr lang="en-US" dirty="0" smtClean="0"/>
            <a:t>Collections &amp; Resource Sharing</a:t>
          </a:r>
          <a:endParaRPr lang="en-US" dirty="0"/>
        </a:p>
      </dgm:t>
    </dgm:pt>
    <dgm:pt modelId="{119787D4-2B18-450E-A746-003E0BBEC82C}" type="parTrans" cxnId="{B4048884-8009-4571-83C8-F1E2BEFA8407}">
      <dgm:prSet/>
      <dgm:spPr/>
      <dgm:t>
        <a:bodyPr/>
        <a:lstStyle/>
        <a:p>
          <a:endParaRPr lang="en-US"/>
        </a:p>
      </dgm:t>
    </dgm:pt>
    <dgm:pt modelId="{2B878B15-79D3-4C98-94C7-C08AA42DA702}" type="sibTrans" cxnId="{B4048884-8009-4571-83C8-F1E2BEFA8407}">
      <dgm:prSet/>
      <dgm:spPr/>
      <dgm:t>
        <a:bodyPr/>
        <a:lstStyle/>
        <a:p>
          <a:endParaRPr lang="en-US"/>
        </a:p>
      </dgm:t>
    </dgm:pt>
    <dgm:pt modelId="{6A13B463-BF6A-4A30-9917-0A6DEB1819C3}">
      <dgm:prSet/>
      <dgm:spPr/>
      <dgm:t>
        <a:bodyPr/>
        <a:lstStyle/>
        <a:p>
          <a:r>
            <a:rPr lang="en-US" dirty="0" smtClean="0"/>
            <a:t>Acquisitions Unit</a:t>
          </a:r>
          <a:endParaRPr lang="en-US" dirty="0"/>
        </a:p>
      </dgm:t>
    </dgm:pt>
    <dgm:pt modelId="{CD8D1F68-740A-46F5-87AE-670D1D5D8A21}" type="parTrans" cxnId="{57342BA7-34C8-4C03-B6B0-42A52E0E66F2}">
      <dgm:prSet/>
      <dgm:spPr/>
      <dgm:t>
        <a:bodyPr/>
        <a:lstStyle/>
        <a:p>
          <a:endParaRPr lang="en-US"/>
        </a:p>
      </dgm:t>
    </dgm:pt>
    <dgm:pt modelId="{C3ECDA55-781C-4EF9-94C1-9C482E2EC458}" type="sibTrans" cxnId="{57342BA7-34C8-4C03-B6B0-42A52E0E66F2}">
      <dgm:prSet/>
      <dgm:spPr/>
      <dgm:t>
        <a:bodyPr/>
        <a:lstStyle/>
        <a:p>
          <a:endParaRPr lang="en-US"/>
        </a:p>
      </dgm:t>
    </dgm:pt>
    <dgm:pt modelId="{95D6EE42-8EB1-449A-8FAB-3A656031F820}">
      <dgm:prSet/>
      <dgm:spPr/>
      <dgm:t>
        <a:bodyPr/>
        <a:lstStyle/>
        <a:p>
          <a:r>
            <a:rPr lang="en-US" dirty="0" smtClean="0"/>
            <a:t>ILL Unit</a:t>
          </a:r>
          <a:endParaRPr lang="en-US" dirty="0"/>
        </a:p>
      </dgm:t>
    </dgm:pt>
    <dgm:pt modelId="{95269477-2E98-49A8-BFBA-2E4F79624B1D}" type="parTrans" cxnId="{D5F2B1F9-A9C0-453F-BC15-7E06E486F6DE}">
      <dgm:prSet/>
      <dgm:spPr/>
      <dgm:t>
        <a:bodyPr/>
        <a:lstStyle/>
        <a:p>
          <a:endParaRPr lang="en-US"/>
        </a:p>
      </dgm:t>
    </dgm:pt>
    <dgm:pt modelId="{55EB3916-1290-4B64-AA82-1FB3EA1DF811}" type="sibTrans" cxnId="{D5F2B1F9-A9C0-453F-BC15-7E06E486F6DE}">
      <dgm:prSet/>
      <dgm:spPr/>
      <dgm:t>
        <a:bodyPr/>
        <a:lstStyle/>
        <a:p>
          <a:endParaRPr lang="en-US"/>
        </a:p>
      </dgm:t>
    </dgm:pt>
    <dgm:pt modelId="{4640D2A7-F42F-4A07-87BB-91215ED5FC1E}">
      <dgm:prSet/>
      <dgm:spPr/>
      <dgm:t>
        <a:bodyPr/>
        <a:lstStyle/>
        <a:p>
          <a:r>
            <a:rPr lang="en-US" dirty="0" smtClean="0"/>
            <a:t>Access Services Unit</a:t>
          </a:r>
          <a:endParaRPr lang="en-US" dirty="0"/>
        </a:p>
      </dgm:t>
    </dgm:pt>
    <dgm:pt modelId="{78889D3F-95A2-450E-A8A4-75CCBB77BC46}" type="parTrans" cxnId="{4E095F40-9299-40A6-A6B3-080D9C9EFE46}">
      <dgm:prSet/>
      <dgm:spPr/>
      <dgm:t>
        <a:bodyPr/>
        <a:lstStyle/>
        <a:p>
          <a:endParaRPr lang="en-US"/>
        </a:p>
      </dgm:t>
    </dgm:pt>
    <dgm:pt modelId="{2668A101-2769-41E3-9936-21E34EE1C62B}" type="sibTrans" cxnId="{4E095F40-9299-40A6-A6B3-080D9C9EFE46}">
      <dgm:prSet/>
      <dgm:spPr/>
      <dgm:t>
        <a:bodyPr/>
        <a:lstStyle/>
        <a:p>
          <a:endParaRPr lang="en-US"/>
        </a:p>
      </dgm:t>
    </dgm:pt>
    <dgm:pt modelId="{E53B1B6D-7EF5-47C2-97FB-0A850185B451}">
      <dgm:prSet/>
      <dgm:spPr/>
      <dgm:t>
        <a:bodyPr/>
        <a:lstStyle/>
        <a:p>
          <a:r>
            <a:rPr lang="en-US" dirty="0" smtClean="0"/>
            <a:t>Collection Development</a:t>
          </a:r>
          <a:endParaRPr lang="en-US" dirty="0"/>
        </a:p>
      </dgm:t>
    </dgm:pt>
    <dgm:pt modelId="{9A09F613-8EC2-45A2-A3FB-5E196519694C}" type="parTrans" cxnId="{98D288D7-4C64-4646-A5B4-C2AEA1E1E3D5}">
      <dgm:prSet/>
      <dgm:spPr/>
      <dgm:t>
        <a:bodyPr/>
        <a:lstStyle/>
        <a:p>
          <a:endParaRPr lang="en-US"/>
        </a:p>
      </dgm:t>
    </dgm:pt>
    <dgm:pt modelId="{2C6DE096-6BDD-4993-9AF6-FC9C3BC075E3}" type="sibTrans" cxnId="{98D288D7-4C64-4646-A5B4-C2AEA1E1E3D5}">
      <dgm:prSet/>
      <dgm:spPr/>
      <dgm:t>
        <a:bodyPr/>
        <a:lstStyle/>
        <a:p>
          <a:endParaRPr lang="en-US"/>
        </a:p>
      </dgm:t>
    </dgm:pt>
    <dgm:pt modelId="{71950173-8CC0-46D8-B473-F6C1DB57F122}">
      <dgm:prSet/>
      <dgm:spPr/>
      <dgm:t>
        <a:bodyPr/>
        <a:lstStyle/>
        <a:p>
          <a:r>
            <a:rPr lang="en-US" dirty="0" smtClean="0"/>
            <a:t>Cataloging Unit</a:t>
          </a:r>
          <a:endParaRPr lang="en-US" dirty="0"/>
        </a:p>
      </dgm:t>
    </dgm:pt>
    <dgm:pt modelId="{17F6DC83-4FA2-41CB-BE9C-79A896644203}" type="parTrans" cxnId="{2E23A2BA-AC23-4254-99DA-1F0E1C51FF93}">
      <dgm:prSet/>
      <dgm:spPr/>
      <dgm:t>
        <a:bodyPr/>
        <a:lstStyle/>
        <a:p>
          <a:endParaRPr lang="en-US"/>
        </a:p>
      </dgm:t>
    </dgm:pt>
    <dgm:pt modelId="{364C61C5-4366-4B29-B3F2-D77C43819BD5}" type="sibTrans" cxnId="{2E23A2BA-AC23-4254-99DA-1F0E1C51FF93}">
      <dgm:prSet/>
      <dgm:spPr/>
      <dgm:t>
        <a:bodyPr/>
        <a:lstStyle/>
        <a:p>
          <a:endParaRPr lang="en-US"/>
        </a:p>
      </dgm:t>
    </dgm:pt>
    <dgm:pt modelId="{7700F8A8-9D07-4D0C-8BC0-6A5C25CBCC1E}" type="pres">
      <dgm:prSet presAssocID="{37F18D48-BE4C-4668-9D9F-780115A9803E}" presName="hierChild1" presStyleCnt="0">
        <dgm:presLayoutVars>
          <dgm:chPref val="1"/>
          <dgm:dir/>
          <dgm:animOne val="branch"/>
          <dgm:animLvl val="lvl"/>
          <dgm:resizeHandles/>
        </dgm:presLayoutVars>
      </dgm:prSet>
      <dgm:spPr/>
      <dgm:t>
        <a:bodyPr/>
        <a:lstStyle/>
        <a:p>
          <a:endParaRPr lang="en-US"/>
        </a:p>
      </dgm:t>
    </dgm:pt>
    <dgm:pt modelId="{DADBDF0D-D1D0-4D1A-A1B3-67A5FE9886D4}" type="pres">
      <dgm:prSet presAssocID="{88AE929C-3D92-423D-A52B-D8F5FE5EB75B}" presName="hierRoot1" presStyleCnt="0"/>
      <dgm:spPr/>
      <dgm:t>
        <a:bodyPr/>
        <a:lstStyle/>
        <a:p>
          <a:endParaRPr lang="en-US"/>
        </a:p>
      </dgm:t>
    </dgm:pt>
    <dgm:pt modelId="{4C242364-E7FB-4AB7-A44E-BFF4414DBCA4}" type="pres">
      <dgm:prSet presAssocID="{88AE929C-3D92-423D-A52B-D8F5FE5EB75B}" presName="composite" presStyleCnt="0"/>
      <dgm:spPr/>
      <dgm:t>
        <a:bodyPr/>
        <a:lstStyle/>
        <a:p>
          <a:endParaRPr lang="en-US"/>
        </a:p>
      </dgm:t>
    </dgm:pt>
    <dgm:pt modelId="{171C6847-719B-497C-AEED-9FF1F54DBD83}" type="pres">
      <dgm:prSet presAssocID="{88AE929C-3D92-423D-A52B-D8F5FE5EB75B}" presName="background" presStyleLbl="node0" presStyleIdx="0" presStyleCnt="1"/>
      <dgm:spPr/>
      <dgm:t>
        <a:bodyPr/>
        <a:lstStyle/>
        <a:p>
          <a:endParaRPr lang="en-US"/>
        </a:p>
      </dgm:t>
    </dgm:pt>
    <dgm:pt modelId="{83D41128-C8B6-49B0-A47A-7A109224A2B9}" type="pres">
      <dgm:prSet presAssocID="{88AE929C-3D92-423D-A52B-D8F5FE5EB75B}" presName="text" presStyleLbl="fgAcc0" presStyleIdx="0" presStyleCnt="1">
        <dgm:presLayoutVars>
          <dgm:chPref val="3"/>
        </dgm:presLayoutVars>
      </dgm:prSet>
      <dgm:spPr/>
      <dgm:t>
        <a:bodyPr/>
        <a:lstStyle/>
        <a:p>
          <a:endParaRPr lang="en-US"/>
        </a:p>
      </dgm:t>
    </dgm:pt>
    <dgm:pt modelId="{2A64110E-7077-438A-8499-0E4DDF013979}" type="pres">
      <dgm:prSet presAssocID="{88AE929C-3D92-423D-A52B-D8F5FE5EB75B}" presName="hierChild2" presStyleCnt="0"/>
      <dgm:spPr/>
      <dgm:t>
        <a:bodyPr/>
        <a:lstStyle/>
        <a:p>
          <a:endParaRPr lang="en-US"/>
        </a:p>
      </dgm:t>
    </dgm:pt>
    <dgm:pt modelId="{52054A0A-FF4C-44BB-A94A-1061123ABA77}" type="pres">
      <dgm:prSet presAssocID="{3C8DBB4A-F3C1-482B-8B19-F9D7F5EA15A6}" presName="Name10" presStyleLbl="parChTrans1D2" presStyleIdx="0" presStyleCnt="2"/>
      <dgm:spPr/>
      <dgm:t>
        <a:bodyPr/>
        <a:lstStyle/>
        <a:p>
          <a:endParaRPr lang="en-US"/>
        </a:p>
      </dgm:t>
    </dgm:pt>
    <dgm:pt modelId="{AC41F646-3DA2-49D0-B54A-28C189C0055B}" type="pres">
      <dgm:prSet presAssocID="{7452B63C-4C7E-4B0E-81E0-78D713DF6CC4}" presName="hierRoot2" presStyleCnt="0"/>
      <dgm:spPr/>
      <dgm:t>
        <a:bodyPr/>
        <a:lstStyle/>
        <a:p>
          <a:endParaRPr lang="en-US"/>
        </a:p>
      </dgm:t>
    </dgm:pt>
    <dgm:pt modelId="{3C8C6B7C-498C-43EF-A3EC-325425570710}" type="pres">
      <dgm:prSet presAssocID="{7452B63C-4C7E-4B0E-81E0-78D713DF6CC4}" presName="composite2" presStyleCnt="0"/>
      <dgm:spPr/>
      <dgm:t>
        <a:bodyPr/>
        <a:lstStyle/>
        <a:p>
          <a:endParaRPr lang="en-US"/>
        </a:p>
      </dgm:t>
    </dgm:pt>
    <dgm:pt modelId="{1D07D87A-B490-4461-A1B7-6D1F184FB7A2}" type="pres">
      <dgm:prSet presAssocID="{7452B63C-4C7E-4B0E-81E0-78D713DF6CC4}" presName="background2" presStyleLbl="node2" presStyleIdx="0" presStyleCnt="2"/>
      <dgm:spPr>
        <a:solidFill>
          <a:schemeClr val="accent2">
            <a:lumMod val="75000"/>
          </a:schemeClr>
        </a:solidFill>
      </dgm:spPr>
      <dgm:t>
        <a:bodyPr/>
        <a:lstStyle/>
        <a:p>
          <a:endParaRPr lang="en-US"/>
        </a:p>
      </dgm:t>
    </dgm:pt>
    <dgm:pt modelId="{CC0B32AB-033E-486A-ACCA-6BD79298828C}" type="pres">
      <dgm:prSet presAssocID="{7452B63C-4C7E-4B0E-81E0-78D713DF6CC4}" presName="text2" presStyleLbl="fgAcc2" presStyleIdx="0" presStyleCnt="2">
        <dgm:presLayoutVars>
          <dgm:chPref val="3"/>
        </dgm:presLayoutVars>
      </dgm:prSet>
      <dgm:spPr/>
      <dgm:t>
        <a:bodyPr/>
        <a:lstStyle/>
        <a:p>
          <a:endParaRPr lang="en-US"/>
        </a:p>
      </dgm:t>
    </dgm:pt>
    <dgm:pt modelId="{C9B94C78-F915-45A1-8BCB-199F2835D105}" type="pres">
      <dgm:prSet presAssocID="{7452B63C-4C7E-4B0E-81E0-78D713DF6CC4}" presName="hierChild3" presStyleCnt="0"/>
      <dgm:spPr/>
      <dgm:t>
        <a:bodyPr/>
        <a:lstStyle/>
        <a:p>
          <a:endParaRPr lang="en-US"/>
        </a:p>
      </dgm:t>
    </dgm:pt>
    <dgm:pt modelId="{9E078E50-41A4-45FA-BA2C-28536E8349FB}" type="pres">
      <dgm:prSet presAssocID="{17F6DC83-4FA2-41CB-BE9C-79A896644203}" presName="Name17" presStyleLbl="parChTrans1D3" presStyleIdx="0" presStyleCnt="5"/>
      <dgm:spPr/>
      <dgm:t>
        <a:bodyPr/>
        <a:lstStyle/>
        <a:p>
          <a:endParaRPr lang="en-US"/>
        </a:p>
      </dgm:t>
    </dgm:pt>
    <dgm:pt modelId="{8B540397-BA1A-4A8A-B95D-73EAA875990C}" type="pres">
      <dgm:prSet presAssocID="{71950173-8CC0-46D8-B473-F6C1DB57F122}" presName="hierRoot3" presStyleCnt="0"/>
      <dgm:spPr/>
    </dgm:pt>
    <dgm:pt modelId="{66F3DCB8-F29B-4904-A55E-F2F46ED93FEB}" type="pres">
      <dgm:prSet presAssocID="{71950173-8CC0-46D8-B473-F6C1DB57F122}" presName="composite3" presStyleCnt="0"/>
      <dgm:spPr/>
    </dgm:pt>
    <dgm:pt modelId="{90309B71-96B3-46F2-BCFF-5D47CCD6119D}" type="pres">
      <dgm:prSet presAssocID="{71950173-8CC0-46D8-B473-F6C1DB57F122}" presName="background3" presStyleLbl="node3" presStyleIdx="0" presStyleCnt="5"/>
      <dgm:spPr>
        <a:solidFill>
          <a:schemeClr val="accent2">
            <a:lumMod val="75000"/>
          </a:schemeClr>
        </a:solidFill>
      </dgm:spPr>
      <dgm:t>
        <a:bodyPr/>
        <a:lstStyle/>
        <a:p>
          <a:endParaRPr lang="en-US"/>
        </a:p>
      </dgm:t>
    </dgm:pt>
    <dgm:pt modelId="{E83B267F-A502-41AE-9068-A389AE880E95}" type="pres">
      <dgm:prSet presAssocID="{71950173-8CC0-46D8-B473-F6C1DB57F122}" presName="text3" presStyleLbl="fgAcc3" presStyleIdx="0" presStyleCnt="5">
        <dgm:presLayoutVars>
          <dgm:chPref val="3"/>
        </dgm:presLayoutVars>
      </dgm:prSet>
      <dgm:spPr/>
      <dgm:t>
        <a:bodyPr/>
        <a:lstStyle/>
        <a:p>
          <a:endParaRPr lang="en-US"/>
        </a:p>
      </dgm:t>
    </dgm:pt>
    <dgm:pt modelId="{82F22838-0DEB-4BD7-A06E-D741F2BF7E96}" type="pres">
      <dgm:prSet presAssocID="{71950173-8CC0-46D8-B473-F6C1DB57F122}" presName="hierChild4" presStyleCnt="0"/>
      <dgm:spPr/>
    </dgm:pt>
    <dgm:pt modelId="{06DF44C4-BD0E-43CB-A4E8-863FE06C433C}" type="pres">
      <dgm:prSet presAssocID="{119787D4-2B18-450E-A746-003E0BBEC82C}" presName="Name10" presStyleLbl="parChTrans1D2" presStyleIdx="1" presStyleCnt="2"/>
      <dgm:spPr/>
      <dgm:t>
        <a:bodyPr/>
        <a:lstStyle/>
        <a:p>
          <a:endParaRPr lang="en-US"/>
        </a:p>
      </dgm:t>
    </dgm:pt>
    <dgm:pt modelId="{EE81C405-5AD1-4E82-905F-02CD6EBE82B2}" type="pres">
      <dgm:prSet presAssocID="{C58D5379-2B59-4956-B35D-80CFB48823E2}" presName="hierRoot2" presStyleCnt="0"/>
      <dgm:spPr/>
      <dgm:t>
        <a:bodyPr/>
        <a:lstStyle/>
        <a:p>
          <a:endParaRPr lang="en-US"/>
        </a:p>
      </dgm:t>
    </dgm:pt>
    <dgm:pt modelId="{05CF379B-2FEF-4A75-AA08-62DC9EA7F2FB}" type="pres">
      <dgm:prSet presAssocID="{C58D5379-2B59-4956-B35D-80CFB48823E2}" presName="composite2" presStyleCnt="0"/>
      <dgm:spPr/>
      <dgm:t>
        <a:bodyPr/>
        <a:lstStyle/>
        <a:p>
          <a:endParaRPr lang="en-US"/>
        </a:p>
      </dgm:t>
    </dgm:pt>
    <dgm:pt modelId="{EB72B82F-2ECD-41B4-B771-17D13B365406}" type="pres">
      <dgm:prSet presAssocID="{C58D5379-2B59-4956-B35D-80CFB48823E2}" presName="background2" presStyleLbl="node2" presStyleIdx="1" presStyleCnt="2"/>
      <dgm:spPr/>
      <dgm:t>
        <a:bodyPr/>
        <a:lstStyle/>
        <a:p>
          <a:endParaRPr lang="en-US"/>
        </a:p>
      </dgm:t>
    </dgm:pt>
    <dgm:pt modelId="{C62B6997-0811-4329-B4C8-DBAF524581E4}" type="pres">
      <dgm:prSet presAssocID="{C58D5379-2B59-4956-B35D-80CFB48823E2}" presName="text2" presStyleLbl="fgAcc2" presStyleIdx="1" presStyleCnt="2">
        <dgm:presLayoutVars>
          <dgm:chPref val="3"/>
        </dgm:presLayoutVars>
      </dgm:prSet>
      <dgm:spPr/>
      <dgm:t>
        <a:bodyPr/>
        <a:lstStyle/>
        <a:p>
          <a:endParaRPr lang="en-US"/>
        </a:p>
      </dgm:t>
    </dgm:pt>
    <dgm:pt modelId="{8BB67CE3-C1DD-402F-AF22-833535ECEB99}" type="pres">
      <dgm:prSet presAssocID="{C58D5379-2B59-4956-B35D-80CFB48823E2}" presName="hierChild3" presStyleCnt="0"/>
      <dgm:spPr/>
      <dgm:t>
        <a:bodyPr/>
        <a:lstStyle/>
        <a:p>
          <a:endParaRPr lang="en-US"/>
        </a:p>
      </dgm:t>
    </dgm:pt>
    <dgm:pt modelId="{A2933EB0-79E8-4164-87F9-023BC67C7EF5}" type="pres">
      <dgm:prSet presAssocID="{CD8D1F68-740A-46F5-87AE-670D1D5D8A21}" presName="Name17" presStyleLbl="parChTrans1D3" presStyleIdx="1" presStyleCnt="5"/>
      <dgm:spPr/>
      <dgm:t>
        <a:bodyPr/>
        <a:lstStyle/>
        <a:p>
          <a:endParaRPr lang="en-US"/>
        </a:p>
      </dgm:t>
    </dgm:pt>
    <dgm:pt modelId="{A9C18A30-2E5A-4C1E-BBF1-C3912553F774}" type="pres">
      <dgm:prSet presAssocID="{6A13B463-BF6A-4A30-9917-0A6DEB1819C3}" presName="hierRoot3" presStyleCnt="0"/>
      <dgm:spPr/>
      <dgm:t>
        <a:bodyPr/>
        <a:lstStyle/>
        <a:p>
          <a:endParaRPr lang="en-US"/>
        </a:p>
      </dgm:t>
    </dgm:pt>
    <dgm:pt modelId="{A4801563-F31D-42AF-BF2F-516E7B3C80CA}" type="pres">
      <dgm:prSet presAssocID="{6A13B463-BF6A-4A30-9917-0A6DEB1819C3}" presName="composite3" presStyleCnt="0"/>
      <dgm:spPr/>
      <dgm:t>
        <a:bodyPr/>
        <a:lstStyle/>
        <a:p>
          <a:endParaRPr lang="en-US"/>
        </a:p>
      </dgm:t>
    </dgm:pt>
    <dgm:pt modelId="{AAE9A799-1C01-43BE-A91D-015D2BF6ED24}" type="pres">
      <dgm:prSet presAssocID="{6A13B463-BF6A-4A30-9917-0A6DEB1819C3}" presName="background3" presStyleLbl="node3" presStyleIdx="1" presStyleCnt="5"/>
      <dgm:spPr>
        <a:gradFill rotWithShape="0">
          <a:gsLst>
            <a:gs pos="0">
              <a:srgbClr val="7030A0"/>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dgm:spPr>
      <dgm:t>
        <a:bodyPr/>
        <a:lstStyle/>
        <a:p>
          <a:endParaRPr lang="en-US"/>
        </a:p>
      </dgm:t>
    </dgm:pt>
    <dgm:pt modelId="{A85F0358-4013-461B-B54F-6A73D689C67A}" type="pres">
      <dgm:prSet presAssocID="{6A13B463-BF6A-4A30-9917-0A6DEB1819C3}" presName="text3" presStyleLbl="fgAcc3" presStyleIdx="1" presStyleCnt="5">
        <dgm:presLayoutVars>
          <dgm:chPref val="3"/>
        </dgm:presLayoutVars>
      </dgm:prSet>
      <dgm:spPr/>
      <dgm:t>
        <a:bodyPr/>
        <a:lstStyle/>
        <a:p>
          <a:endParaRPr lang="en-US"/>
        </a:p>
      </dgm:t>
    </dgm:pt>
    <dgm:pt modelId="{8F73BAE5-817C-4DE3-9481-B56C069783AF}" type="pres">
      <dgm:prSet presAssocID="{6A13B463-BF6A-4A30-9917-0A6DEB1819C3}" presName="hierChild4" presStyleCnt="0"/>
      <dgm:spPr/>
      <dgm:t>
        <a:bodyPr/>
        <a:lstStyle/>
        <a:p>
          <a:endParaRPr lang="en-US"/>
        </a:p>
      </dgm:t>
    </dgm:pt>
    <dgm:pt modelId="{C0269B1B-7CD3-4653-9615-DD8E9CF122A5}" type="pres">
      <dgm:prSet presAssocID="{95269477-2E98-49A8-BFBA-2E4F79624B1D}" presName="Name17" presStyleLbl="parChTrans1D3" presStyleIdx="2" presStyleCnt="5"/>
      <dgm:spPr/>
      <dgm:t>
        <a:bodyPr/>
        <a:lstStyle/>
        <a:p>
          <a:endParaRPr lang="en-US"/>
        </a:p>
      </dgm:t>
    </dgm:pt>
    <dgm:pt modelId="{06DF5EDE-3DD0-481C-9222-D59A5225DA33}" type="pres">
      <dgm:prSet presAssocID="{95D6EE42-8EB1-449A-8FAB-3A656031F820}" presName="hierRoot3" presStyleCnt="0"/>
      <dgm:spPr/>
      <dgm:t>
        <a:bodyPr/>
        <a:lstStyle/>
        <a:p>
          <a:endParaRPr lang="en-US"/>
        </a:p>
      </dgm:t>
    </dgm:pt>
    <dgm:pt modelId="{CDE6860B-55A3-4D18-864B-D98075F4AA61}" type="pres">
      <dgm:prSet presAssocID="{95D6EE42-8EB1-449A-8FAB-3A656031F820}" presName="composite3" presStyleCnt="0"/>
      <dgm:spPr/>
      <dgm:t>
        <a:bodyPr/>
        <a:lstStyle/>
        <a:p>
          <a:endParaRPr lang="en-US"/>
        </a:p>
      </dgm:t>
    </dgm:pt>
    <dgm:pt modelId="{136D60CD-DA47-45CE-AD5B-CA50A1FB892A}" type="pres">
      <dgm:prSet presAssocID="{95D6EE42-8EB1-449A-8FAB-3A656031F820}" presName="background3" presStyleLbl="node3" presStyleIdx="2" presStyleCnt="5"/>
      <dgm:spPr/>
      <dgm:t>
        <a:bodyPr/>
        <a:lstStyle/>
        <a:p>
          <a:endParaRPr lang="en-US"/>
        </a:p>
      </dgm:t>
    </dgm:pt>
    <dgm:pt modelId="{AD830719-F23C-49A3-8E92-0DE3E1AEC52B}" type="pres">
      <dgm:prSet presAssocID="{95D6EE42-8EB1-449A-8FAB-3A656031F820}" presName="text3" presStyleLbl="fgAcc3" presStyleIdx="2" presStyleCnt="5">
        <dgm:presLayoutVars>
          <dgm:chPref val="3"/>
        </dgm:presLayoutVars>
      </dgm:prSet>
      <dgm:spPr/>
      <dgm:t>
        <a:bodyPr/>
        <a:lstStyle/>
        <a:p>
          <a:endParaRPr lang="en-US"/>
        </a:p>
      </dgm:t>
    </dgm:pt>
    <dgm:pt modelId="{52AC35FA-E02C-4A79-9F1C-D16BE60ED190}" type="pres">
      <dgm:prSet presAssocID="{95D6EE42-8EB1-449A-8FAB-3A656031F820}" presName="hierChild4" presStyleCnt="0"/>
      <dgm:spPr/>
      <dgm:t>
        <a:bodyPr/>
        <a:lstStyle/>
        <a:p>
          <a:endParaRPr lang="en-US"/>
        </a:p>
      </dgm:t>
    </dgm:pt>
    <dgm:pt modelId="{BD84841A-3087-4DED-B209-05764A5E5000}" type="pres">
      <dgm:prSet presAssocID="{78889D3F-95A2-450E-A8A4-75CCBB77BC46}" presName="Name17" presStyleLbl="parChTrans1D3" presStyleIdx="3" presStyleCnt="5"/>
      <dgm:spPr/>
      <dgm:t>
        <a:bodyPr/>
        <a:lstStyle/>
        <a:p>
          <a:endParaRPr lang="en-US"/>
        </a:p>
      </dgm:t>
    </dgm:pt>
    <dgm:pt modelId="{72A18FD8-FEBF-41F7-8D1D-8037E952B210}" type="pres">
      <dgm:prSet presAssocID="{4640D2A7-F42F-4A07-87BB-91215ED5FC1E}" presName="hierRoot3" presStyleCnt="0"/>
      <dgm:spPr/>
      <dgm:t>
        <a:bodyPr/>
        <a:lstStyle/>
        <a:p>
          <a:endParaRPr lang="en-US"/>
        </a:p>
      </dgm:t>
    </dgm:pt>
    <dgm:pt modelId="{1CB49F9B-08C3-4765-A95F-4CD3151861E8}" type="pres">
      <dgm:prSet presAssocID="{4640D2A7-F42F-4A07-87BB-91215ED5FC1E}" presName="composite3" presStyleCnt="0"/>
      <dgm:spPr/>
      <dgm:t>
        <a:bodyPr/>
        <a:lstStyle/>
        <a:p>
          <a:endParaRPr lang="en-US"/>
        </a:p>
      </dgm:t>
    </dgm:pt>
    <dgm:pt modelId="{D2EB5ABC-312A-4C77-BFBC-C02A011906A6}" type="pres">
      <dgm:prSet presAssocID="{4640D2A7-F42F-4A07-87BB-91215ED5FC1E}" presName="background3" presStyleLbl="node3" presStyleIdx="3" presStyleCnt="5"/>
      <dgm:spPr/>
      <dgm:t>
        <a:bodyPr/>
        <a:lstStyle/>
        <a:p>
          <a:endParaRPr lang="en-US"/>
        </a:p>
      </dgm:t>
    </dgm:pt>
    <dgm:pt modelId="{5C886803-EBCE-4D88-9C79-31F2E4EBCED8}" type="pres">
      <dgm:prSet presAssocID="{4640D2A7-F42F-4A07-87BB-91215ED5FC1E}" presName="text3" presStyleLbl="fgAcc3" presStyleIdx="3" presStyleCnt="5">
        <dgm:presLayoutVars>
          <dgm:chPref val="3"/>
        </dgm:presLayoutVars>
      </dgm:prSet>
      <dgm:spPr/>
      <dgm:t>
        <a:bodyPr/>
        <a:lstStyle/>
        <a:p>
          <a:endParaRPr lang="en-US"/>
        </a:p>
      </dgm:t>
    </dgm:pt>
    <dgm:pt modelId="{17D543BC-7A0C-4EDD-B1E4-9379FE891579}" type="pres">
      <dgm:prSet presAssocID="{4640D2A7-F42F-4A07-87BB-91215ED5FC1E}" presName="hierChild4" presStyleCnt="0"/>
      <dgm:spPr/>
      <dgm:t>
        <a:bodyPr/>
        <a:lstStyle/>
        <a:p>
          <a:endParaRPr lang="en-US"/>
        </a:p>
      </dgm:t>
    </dgm:pt>
    <dgm:pt modelId="{E77C0CA0-C721-44E7-83D9-B148A4973319}" type="pres">
      <dgm:prSet presAssocID="{9A09F613-8EC2-45A2-A3FB-5E196519694C}" presName="Name17" presStyleLbl="parChTrans1D3" presStyleIdx="4" presStyleCnt="5"/>
      <dgm:spPr/>
      <dgm:t>
        <a:bodyPr/>
        <a:lstStyle/>
        <a:p>
          <a:endParaRPr lang="en-US"/>
        </a:p>
      </dgm:t>
    </dgm:pt>
    <dgm:pt modelId="{322FBD39-80B7-46FC-88DD-62D15B865A06}" type="pres">
      <dgm:prSet presAssocID="{E53B1B6D-7EF5-47C2-97FB-0A850185B451}" presName="hierRoot3" presStyleCnt="0"/>
      <dgm:spPr/>
      <dgm:t>
        <a:bodyPr/>
        <a:lstStyle/>
        <a:p>
          <a:endParaRPr lang="en-US"/>
        </a:p>
      </dgm:t>
    </dgm:pt>
    <dgm:pt modelId="{932B8104-0B0F-48DA-BD65-47501BF2E9E4}" type="pres">
      <dgm:prSet presAssocID="{E53B1B6D-7EF5-47C2-97FB-0A850185B451}" presName="composite3" presStyleCnt="0"/>
      <dgm:spPr/>
      <dgm:t>
        <a:bodyPr/>
        <a:lstStyle/>
        <a:p>
          <a:endParaRPr lang="en-US"/>
        </a:p>
      </dgm:t>
    </dgm:pt>
    <dgm:pt modelId="{52149622-1625-4302-B4A5-A566EE46FB6C}" type="pres">
      <dgm:prSet presAssocID="{E53B1B6D-7EF5-47C2-97FB-0A850185B451}" presName="background3" presStyleLbl="node3" presStyleIdx="4" presStyleCnt="5"/>
      <dgm:spPr/>
      <dgm:t>
        <a:bodyPr/>
        <a:lstStyle/>
        <a:p>
          <a:endParaRPr lang="en-US"/>
        </a:p>
      </dgm:t>
    </dgm:pt>
    <dgm:pt modelId="{1805ED90-E850-4925-8BCF-352D8DD4F205}" type="pres">
      <dgm:prSet presAssocID="{E53B1B6D-7EF5-47C2-97FB-0A850185B451}" presName="text3" presStyleLbl="fgAcc3" presStyleIdx="4" presStyleCnt="5">
        <dgm:presLayoutVars>
          <dgm:chPref val="3"/>
        </dgm:presLayoutVars>
      </dgm:prSet>
      <dgm:spPr/>
      <dgm:t>
        <a:bodyPr/>
        <a:lstStyle/>
        <a:p>
          <a:endParaRPr lang="en-US"/>
        </a:p>
      </dgm:t>
    </dgm:pt>
    <dgm:pt modelId="{F769FA66-E390-42E4-A4FD-A0B17E58A79C}" type="pres">
      <dgm:prSet presAssocID="{E53B1B6D-7EF5-47C2-97FB-0A850185B451}" presName="hierChild4" presStyleCnt="0"/>
      <dgm:spPr/>
      <dgm:t>
        <a:bodyPr/>
        <a:lstStyle/>
        <a:p>
          <a:endParaRPr lang="en-US"/>
        </a:p>
      </dgm:t>
    </dgm:pt>
  </dgm:ptLst>
  <dgm:cxnLst>
    <dgm:cxn modelId="{7C45F313-FC92-49A3-9583-632D7906E5E4}" type="presOf" srcId="{95D6EE42-8EB1-449A-8FAB-3A656031F820}" destId="{AD830719-F23C-49A3-8E92-0DE3E1AEC52B}" srcOrd="0" destOrd="0" presId="urn:microsoft.com/office/officeart/2005/8/layout/hierarchy1"/>
    <dgm:cxn modelId="{B144020F-BD58-4153-809D-CD468ACD100E}" srcId="{37F18D48-BE4C-4668-9D9F-780115A9803E}" destId="{88AE929C-3D92-423D-A52B-D8F5FE5EB75B}" srcOrd="0" destOrd="0" parTransId="{E0F54F4C-3921-47A6-B05D-D4F58C8D6BEE}" sibTransId="{B2215628-DB17-4C31-9F78-A1C30284A5EE}"/>
    <dgm:cxn modelId="{41AB93E1-B469-45A1-8645-D008B9383F8F}" srcId="{88AE929C-3D92-423D-A52B-D8F5FE5EB75B}" destId="{7452B63C-4C7E-4B0E-81E0-78D713DF6CC4}" srcOrd="0" destOrd="0" parTransId="{3C8DBB4A-F3C1-482B-8B19-F9D7F5EA15A6}" sibTransId="{CEE2B6AF-B1F1-4857-AA24-1B74E326198E}"/>
    <dgm:cxn modelId="{2E23A2BA-AC23-4254-99DA-1F0E1C51FF93}" srcId="{7452B63C-4C7E-4B0E-81E0-78D713DF6CC4}" destId="{71950173-8CC0-46D8-B473-F6C1DB57F122}" srcOrd="0" destOrd="0" parTransId="{17F6DC83-4FA2-41CB-BE9C-79A896644203}" sibTransId="{364C61C5-4366-4B29-B3F2-D77C43819BD5}"/>
    <dgm:cxn modelId="{98D288D7-4C64-4646-A5B4-C2AEA1E1E3D5}" srcId="{C58D5379-2B59-4956-B35D-80CFB48823E2}" destId="{E53B1B6D-7EF5-47C2-97FB-0A850185B451}" srcOrd="3" destOrd="0" parTransId="{9A09F613-8EC2-45A2-A3FB-5E196519694C}" sibTransId="{2C6DE096-6BDD-4993-9AF6-FC9C3BC075E3}"/>
    <dgm:cxn modelId="{86C3D3F1-7B61-42E3-A15F-A2347EFB9139}" type="presOf" srcId="{9A09F613-8EC2-45A2-A3FB-5E196519694C}" destId="{E77C0CA0-C721-44E7-83D9-B148A4973319}" srcOrd="0" destOrd="0" presId="urn:microsoft.com/office/officeart/2005/8/layout/hierarchy1"/>
    <dgm:cxn modelId="{782D1BB4-1507-4266-AB5C-3D0B3164574D}" type="presOf" srcId="{37F18D48-BE4C-4668-9D9F-780115A9803E}" destId="{7700F8A8-9D07-4D0C-8BC0-6A5C25CBCC1E}" srcOrd="0" destOrd="0" presId="urn:microsoft.com/office/officeart/2005/8/layout/hierarchy1"/>
    <dgm:cxn modelId="{CBC07B13-4C76-40C7-A976-CF5205D3968C}" type="presOf" srcId="{C58D5379-2B59-4956-B35D-80CFB48823E2}" destId="{C62B6997-0811-4329-B4C8-DBAF524581E4}" srcOrd="0" destOrd="0" presId="urn:microsoft.com/office/officeart/2005/8/layout/hierarchy1"/>
    <dgm:cxn modelId="{6B8D0A80-E02C-4DCD-9451-DDB773FCFC2A}" type="presOf" srcId="{119787D4-2B18-450E-A746-003E0BBEC82C}" destId="{06DF44C4-BD0E-43CB-A4E8-863FE06C433C}" srcOrd="0" destOrd="0" presId="urn:microsoft.com/office/officeart/2005/8/layout/hierarchy1"/>
    <dgm:cxn modelId="{2147EA79-57BA-4F66-95DD-F0CDB176D074}" type="presOf" srcId="{E53B1B6D-7EF5-47C2-97FB-0A850185B451}" destId="{1805ED90-E850-4925-8BCF-352D8DD4F205}" srcOrd="0" destOrd="0" presId="urn:microsoft.com/office/officeart/2005/8/layout/hierarchy1"/>
    <dgm:cxn modelId="{9FBA9FC7-26D8-4F79-9262-D31CEAE037DA}" type="presOf" srcId="{4640D2A7-F42F-4A07-87BB-91215ED5FC1E}" destId="{5C886803-EBCE-4D88-9C79-31F2E4EBCED8}" srcOrd="0" destOrd="0" presId="urn:microsoft.com/office/officeart/2005/8/layout/hierarchy1"/>
    <dgm:cxn modelId="{374F750D-AEBF-43A3-AA5B-676FCDDD88A7}" type="presOf" srcId="{95269477-2E98-49A8-BFBA-2E4F79624B1D}" destId="{C0269B1B-7CD3-4653-9615-DD8E9CF122A5}" srcOrd="0" destOrd="0" presId="urn:microsoft.com/office/officeart/2005/8/layout/hierarchy1"/>
    <dgm:cxn modelId="{0D7A1831-4255-4838-A462-54D3E9B208DA}" type="presOf" srcId="{17F6DC83-4FA2-41CB-BE9C-79A896644203}" destId="{9E078E50-41A4-45FA-BA2C-28536E8349FB}" srcOrd="0" destOrd="0" presId="urn:microsoft.com/office/officeart/2005/8/layout/hierarchy1"/>
    <dgm:cxn modelId="{A21A7EFC-CB77-4868-BE5F-7D5F3A1A4ED1}" type="presOf" srcId="{CD8D1F68-740A-46F5-87AE-670D1D5D8A21}" destId="{A2933EB0-79E8-4164-87F9-023BC67C7EF5}" srcOrd="0" destOrd="0" presId="urn:microsoft.com/office/officeart/2005/8/layout/hierarchy1"/>
    <dgm:cxn modelId="{57342BA7-34C8-4C03-B6B0-42A52E0E66F2}" srcId="{C58D5379-2B59-4956-B35D-80CFB48823E2}" destId="{6A13B463-BF6A-4A30-9917-0A6DEB1819C3}" srcOrd="0" destOrd="0" parTransId="{CD8D1F68-740A-46F5-87AE-670D1D5D8A21}" sibTransId="{C3ECDA55-781C-4EF9-94C1-9C482E2EC458}"/>
    <dgm:cxn modelId="{11B699B2-02D5-4B13-A1B8-57B0AD835D36}" type="presOf" srcId="{3C8DBB4A-F3C1-482B-8B19-F9D7F5EA15A6}" destId="{52054A0A-FF4C-44BB-A94A-1061123ABA77}" srcOrd="0" destOrd="0" presId="urn:microsoft.com/office/officeart/2005/8/layout/hierarchy1"/>
    <dgm:cxn modelId="{B4048884-8009-4571-83C8-F1E2BEFA8407}" srcId="{88AE929C-3D92-423D-A52B-D8F5FE5EB75B}" destId="{C58D5379-2B59-4956-B35D-80CFB48823E2}" srcOrd="1" destOrd="0" parTransId="{119787D4-2B18-450E-A746-003E0BBEC82C}" sibTransId="{2B878B15-79D3-4C98-94C7-C08AA42DA702}"/>
    <dgm:cxn modelId="{6D954BFC-7C75-4695-AC18-F63D350BCBD8}" type="presOf" srcId="{7452B63C-4C7E-4B0E-81E0-78D713DF6CC4}" destId="{CC0B32AB-033E-486A-ACCA-6BD79298828C}" srcOrd="0" destOrd="0" presId="urn:microsoft.com/office/officeart/2005/8/layout/hierarchy1"/>
    <dgm:cxn modelId="{9C296DE4-ED3E-4D68-A422-3CDA580ECD85}" type="presOf" srcId="{88AE929C-3D92-423D-A52B-D8F5FE5EB75B}" destId="{83D41128-C8B6-49B0-A47A-7A109224A2B9}" srcOrd="0" destOrd="0" presId="urn:microsoft.com/office/officeart/2005/8/layout/hierarchy1"/>
    <dgm:cxn modelId="{D5F2B1F9-A9C0-453F-BC15-7E06E486F6DE}" srcId="{C58D5379-2B59-4956-B35D-80CFB48823E2}" destId="{95D6EE42-8EB1-449A-8FAB-3A656031F820}" srcOrd="1" destOrd="0" parTransId="{95269477-2E98-49A8-BFBA-2E4F79624B1D}" sibTransId="{55EB3916-1290-4B64-AA82-1FB3EA1DF811}"/>
    <dgm:cxn modelId="{D24BD788-3978-4D42-BF14-9ED76E7256CC}" type="presOf" srcId="{78889D3F-95A2-450E-A8A4-75CCBB77BC46}" destId="{BD84841A-3087-4DED-B209-05764A5E5000}" srcOrd="0" destOrd="0" presId="urn:microsoft.com/office/officeart/2005/8/layout/hierarchy1"/>
    <dgm:cxn modelId="{4E095F40-9299-40A6-A6B3-080D9C9EFE46}" srcId="{C58D5379-2B59-4956-B35D-80CFB48823E2}" destId="{4640D2A7-F42F-4A07-87BB-91215ED5FC1E}" srcOrd="2" destOrd="0" parTransId="{78889D3F-95A2-450E-A8A4-75CCBB77BC46}" sibTransId="{2668A101-2769-41E3-9936-21E34EE1C62B}"/>
    <dgm:cxn modelId="{70A8A839-C361-47EE-8091-F9C8A275565F}" type="presOf" srcId="{71950173-8CC0-46D8-B473-F6C1DB57F122}" destId="{E83B267F-A502-41AE-9068-A389AE880E95}" srcOrd="0" destOrd="0" presId="urn:microsoft.com/office/officeart/2005/8/layout/hierarchy1"/>
    <dgm:cxn modelId="{EBD3FCE0-43BF-4954-809A-A6F659139278}" type="presOf" srcId="{6A13B463-BF6A-4A30-9917-0A6DEB1819C3}" destId="{A85F0358-4013-461B-B54F-6A73D689C67A}" srcOrd="0" destOrd="0" presId="urn:microsoft.com/office/officeart/2005/8/layout/hierarchy1"/>
    <dgm:cxn modelId="{C5D3356E-C862-45F4-8B6E-AA509AA2EF33}" type="presParOf" srcId="{7700F8A8-9D07-4D0C-8BC0-6A5C25CBCC1E}" destId="{DADBDF0D-D1D0-4D1A-A1B3-67A5FE9886D4}" srcOrd="0" destOrd="0" presId="urn:microsoft.com/office/officeart/2005/8/layout/hierarchy1"/>
    <dgm:cxn modelId="{196E95A6-1369-4B65-B8C1-B0D4D0C95678}" type="presParOf" srcId="{DADBDF0D-D1D0-4D1A-A1B3-67A5FE9886D4}" destId="{4C242364-E7FB-4AB7-A44E-BFF4414DBCA4}" srcOrd="0" destOrd="0" presId="urn:microsoft.com/office/officeart/2005/8/layout/hierarchy1"/>
    <dgm:cxn modelId="{7B29485F-79D3-4003-8C28-EE8A459FA501}" type="presParOf" srcId="{4C242364-E7FB-4AB7-A44E-BFF4414DBCA4}" destId="{171C6847-719B-497C-AEED-9FF1F54DBD83}" srcOrd="0" destOrd="0" presId="urn:microsoft.com/office/officeart/2005/8/layout/hierarchy1"/>
    <dgm:cxn modelId="{7AFE604B-AE3D-4F4F-BF9E-1E851A350352}" type="presParOf" srcId="{4C242364-E7FB-4AB7-A44E-BFF4414DBCA4}" destId="{83D41128-C8B6-49B0-A47A-7A109224A2B9}" srcOrd="1" destOrd="0" presId="urn:microsoft.com/office/officeart/2005/8/layout/hierarchy1"/>
    <dgm:cxn modelId="{8FDAA02D-B129-4E45-8D09-7C19DD5CA3F2}" type="presParOf" srcId="{DADBDF0D-D1D0-4D1A-A1B3-67A5FE9886D4}" destId="{2A64110E-7077-438A-8499-0E4DDF013979}" srcOrd="1" destOrd="0" presId="urn:microsoft.com/office/officeart/2005/8/layout/hierarchy1"/>
    <dgm:cxn modelId="{4FF661E5-4914-4B0F-9AB7-ECB94F08434D}" type="presParOf" srcId="{2A64110E-7077-438A-8499-0E4DDF013979}" destId="{52054A0A-FF4C-44BB-A94A-1061123ABA77}" srcOrd="0" destOrd="0" presId="urn:microsoft.com/office/officeart/2005/8/layout/hierarchy1"/>
    <dgm:cxn modelId="{23870B6A-67BF-40B9-AC94-48393FED11EE}" type="presParOf" srcId="{2A64110E-7077-438A-8499-0E4DDF013979}" destId="{AC41F646-3DA2-49D0-B54A-28C189C0055B}" srcOrd="1" destOrd="0" presId="urn:microsoft.com/office/officeart/2005/8/layout/hierarchy1"/>
    <dgm:cxn modelId="{B9BD93F0-57A8-42D2-9C2D-59D7851A5944}" type="presParOf" srcId="{AC41F646-3DA2-49D0-B54A-28C189C0055B}" destId="{3C8C6B7C-498C-43EF-A3EC-325425570710}" srcOrd="0" destOrd="0" presId="urn:microsoft.com/office/officeart/2005/8/layout/hierarchy1"/>
    <dgm:cxn modelId="{4D89B81D-F7ED-4398-AEC2-08307B1EAF27}" type="presParOf" srcId="{3C8C6B7C-498C-43EF-A3EC-325425570710}" destId="{1D07D87A-B490-4461-A1B7-6D1F184FB7A2}" srcOrd="0" destOrd="0" presId="urn:microsoft.com/office/officeart/2005/8/layout/hierarchy1"/>
    <dgm:cxn modelId="{968B6EC4-6276-42EF-AA7A-304348D7A35A}" type="presParOf" srcId="{3C8C6B7C-498C-43EF-A3EC-325425570710}" destId="{CC0B32AB-033E-486A-ACCA-6BD79298828C}" srcOrd="1" destOrd="0" presId="urn:microsoft.com/office/officeart/2005/8/layout/hierarchy1"/>
    <dgm:cxn modelId="{ABE5CF66-B35C-4BAE-980D-64BF48217374}" type="presParOf" srcId="{AC41F646-3DA2-49D0-B54A-28C189C0055B}" destId="{C9B94C78-F915-45A1-8BCB-199F2835D105}" srcOrd="1" destOrd="0" presId="urn:microsoft.com/office/officeart/2005/8/layout/hierarchy1"/>
    <dgm:cxn modelId="{2CEDBDD2-2064-480A-B998-9BD5FC58A87F}" type="presParOf" srcId="{C9B94C78-F915-45A1-8BCB-199F2835D105}" destId="{9E078E50-41A4-45FA-BA2C-28536E8349FB}" srcOrd="0" destOrd="0" presId="urn:microsoft.com/office/officeart/2005/8/layout/hierarchy1"/>
    <dgm:cxn modelId="{25DA8932-6992-46DA-9B4C-122EC0A2F958}" type="presParOf" srcId="{C9B94C78-F915-45A1-8BCB-199F2835D105}" destId="{8B540397-BA1A-4A8A-B95D-73EAA875990C}" srcOrd="1" destOrd="0" presId="urn:microsoft.com/office/officeart/2005/8/layout/hierarchy1"/>
    <dgm:cxn modelId="{5D465167-42B1-4BE6-8E5B-A17E1A8FCC1D}" type="presParOf" srcId="{8B540397-BA1A-4A8A-B95D-73EAA875990C}" destId="{66F3DCB8-F29B-4904-A55E-F2F46ED93FEB}" srcOrd="0" destOrd="0" presId="urn:microsoft.com/office/officeart/2005/8/layout/hierarchy1"/>
    <dgm:cxn modelId="{FB5932D3-5394-41B1-9687-203EB2E9ECE9}" type="presParOf" srcId="{66F3DCB8-F29B-4904-A55E-F2F46ED93FEB}" destId="{90309B71-96B3-46F2-BCFF-5D47CCD6119D}" srcOrd="0" destOrd="0" presId="urn:microsoft.com/office/officeart/2005/8/layout/hierarchy1"/>
    <dgm:cxn modelId="{796B712D-4019-46EB-8724-B8E3D143A714}" type="presParOf" srcId="{66F3DCB8-F29B-4904-A55E-F2F46ED93FEB}" destId="{E83B267F-A502-41AE-9068-A389AE880E95}" srcOrd="1" destOrd="0" presId="urn:microsoft.com/office/officeart/2005/8/layout/hierarchy1"/>
    <dgm:cxn modelId="{DA9AB563-A3F3-47F8-B7AA-44DD5DB5C786}" type="presParOf" srcId="{8B540397-BA1A-4A8A-B95D-73EAA875990C}" destId="{82F22838-0DEB-4BD7-A06E-D741F2BF7E96}" srcOrd="1" destOrd="0" presId="urn:microsoft.com/office/officeart/2005/8/layout/hierarchy1"/>
    <dgm:cxn modelId="{C7061B7E-DCD8-4027-BF1A-1A991D3412CE}" type="presParOf" srcId="{2A64110E-7077-438A-8499-0E4DDF013979}" destId="{06DF44C4-BD0E-43CB-A4E8-863FE06C433C}" srcOrd="2" destOrd="0" presId="urn:microsoft.com/office/officeart/2005/8/layout/hierarchy1"/>
    <dgm:cxn modelId="{3859DB30-6CE5-413C-8A55-D7807521D816}" type="presParOf" srcId="{2A64110E-7077-438A-8499-0E4DDF013979}" destId="{EE81C405-5AD1-4E82-905F-02CD6EBE82B2}" srcOrd="3" destOrd="0" presId="urn:microsoft.com/office/officeart/2005/8/layout/hierarchy1"/>
    <dgm:cxn modelId="{A06F4A7C-E27D-4416-8794-B39C2DE3AD0C}" type="presParOf" srcId="{EE81C405-5AD1-4E82-905F-02CD6EBE82B2}" destId="{05CF379B-2FEF-4A75-AA08-62DC9EA7F2FB}" srcOrd="0" destOrd="0" presId="urn:microsoft.com/office/officeart/2005/8/layout/hierarchy1"/>
    <dgm:cxn modelId="{DF44ED1D-6B10-4B1A-A78A-B20AC818238D}" type="presParOf" srcId="{05CF379B-2FEF-4A75-AA08-62DC9EA7F2FB}" destId="{EB72B82F-2ECD-41B4-B771-17D13B365406}" srcOrd="0" destOrd="0" presId="urn:microsoft.com/office/officeart/2005/8/layout/hierarchy1"/>
    <dgm:cxn modelId="{078935EF-3D52-43FE-B97F-ADF203E0CD0D}" type="presParOf" srcId="{05CF379B-2FEF-4A75-AA08-62DC9EA7F2FB}" destId="{C62B6997-0811-4329-B4C8-DBAF524581E4}" srcOrd="1" destOrd="0" presId="urn:microsoft.com/office/officeart/2005/8/layout/hierarchy1"/>
    <dgm:cxn modelId="{89A72686-CC49-406B-982A-E0DF4C569B1F}" type="presParOf" srcId="{EE81C405-5AD1-4E82-905F-02CD6EBE82B2}" destId="{8BB67CE3-C1DD-402F-AF22-833535ECEB99}" srcOrd="1" destOrd="0" presId="urn:microsoft.com/office/officeart/2005/8/layout/hierarchy1"/>
    <dgm:cxn modelId="{9233CD55-5790-4640-A023-DA7107CEF3F2}" type="presParOf" srcId="{8BB67CE3-C1DD-402F-AF22-833535ECEB99}" destId="{A2933EB0-79E8-4164-87F9-023BC67C7EF5}" srcOrd="0" destOrd="0" presId="urn:microsoft.com/office/officeart/2005/8/layout/hierarchy1"/>
    <dgm:cxn modelId="{D06EBC24-5184-435D-B460-08BE100E055B}" type="presParOf" srcId="{8BB67CE3-C1DD-402F-AF22-833535ECEB99}" destId="{A9C18A30-2E5A-4C1E-BBF1-C3912553F774}" srcOrd="1" destOrd="0" presId="urn:microsoft.com/office/officeart/2005/8/layout/hierarchy1"/>
    <dgm:cxn modelId="{4D723EAC-6543-4280-9B62-C56B3DB3891D}" type="presParOf" srcId="{A9C18A30-2E5A-4C1E-BBF1-C3912553F774}" destId="{A4801563-F31D-42AF-BF2F-516E7B3C80CA}" srcOrd="0" destOrd="0" presId="urn:microsoft.com/office/officeart/2005/8/layout/hierarchy1"/>
    <dgm:cxn modelId="{B8031B87-5F41-4C18-AA28-8DE3DDF48767}" type="presParOf" srcId="{A4801563-F31D-42AF-BF2F-516E7B3C80CA}" destId="{AAE9A799-1C01-43BE-A91D-015D2BF6ED24}" srcOrd="0" destOrd="0" presId="urn:microsoft.com/office/officeart/2005/8/layout/hierarchy1"/>
    <dgm:cxn modelId="{CE7116EE-BAAD-4D86-8FFF-CC5337359060}" type="presParOf" srcId="{A4801563-F31D-42AF-BF2F-516E7B3C80CA}" destId="{A85F0358-4013-461B-B54F-6A73D689C67A}" srcOrd="1" destOrd="0" presId="urn:microsoft.com/office/officeart/2005/8/layout/hierarchy1"/>
    <dgm:cxn modelId="{BE731C57-EE17-4F13-9822-24B1FEE20136}" type="presParOf" srcId="{A9C18A30-2E5A-4C1E-BBF1-C3912553F774}" destId="{8F73BAE5-817C-4DE3-9481-B56C069783AF}" srcOrd="1" destOrd="0" presId="urn:microsoft.com/office/officeart/2005/8/layout/hierarchy1"/>
    <dgm:cxn modelId="{6A97B850-0C2A-4497-8DE8-C9A572B303FA}" type="presParOf" srcId="{8BB67CE3-C1DD-402F-AF22-833535ECEB99}" destId="{C0269B1B-7CD3-4653-9615-DD8E9CF122A5}" srcOrd="2" destOrd="0" presId="urn:microsoft.com/office/officeart/2005/8/layout/hierarchy1"/>
    <dgm:cxn modelId="{F61F1C8C-1B0A-4E5F-BB1D-C05B437FC7C9}" type="presParOf" srcId="{8BB67CE3-C1DD-402F-AF22-833535ECEB99}" destId="{06DF5EDE-3DD0-481C-9222-D59A5225DA33}" srcOrd="3" destOrd="0" presId="urn:microsoft.com/office/officeart/2005/8/layout/hierarchy1"/>
    <dgm:cxn modelId="{A99EEE0F-746C-4E82-A7B0-945252A5D7C7}" type="presParOf" srcId="{06DF5EDE-3DD0-481C-9222-D59A5225DA33}" destId="{CDE6860B-55A3-4D18-864B-D98075F4AA61}" srcOrd="0" destOrd="0" presId="urn:microsoft.com/office/officeart/2005/8/layout/hierarchy1"/>
    <dgm:cxn modelId="{DB226560-0E4D-41D1-8522-DE4836966177}" type="presParOf" srcId="{CDE6860B-55A3-4D18-864B-D98075F4AA61}" destId="{136D60CD-DA47-45CE-AD5B-CA50A1FB892A}" srcOrd="0" destOrd="0" presId="urn:microsoft.com/office/officeart/2005/8/layout/hierarchy1"/>
    <dgm:cxn modelId="{4BE2D050-14EB-493E-A11D-8D681BA546D5}" type="presParOf" srcId="{CDE6860B-55A3-4D18-864B-D98075F4AA61}" destId="{AD830719-F23C-49A3-8E92-0DE3E1AEC52B}" srcOrd="1" destOrd="0" presId="urn:microsoft.com/office/officeart/2005/8/layout/hierarchy1"/>
    <dgm:cxn modelId="{31A70A71-33CA-4F86-A79B-EF9EEF5F3D6D}" type="presParOf" srcId="{06DF5EDE-3DD0-481C-9222-D59A5225DA33}" destId="{52AC35FA-E02C-4A79-9F1C-D16BE60ED190}" srcOrd="1" destOrd="0" presId="urn:microsoft.com/office/officeart/2005/8/layout/hierarchy1"/>
    <dgm:cxn modelId="{9455FA49-767E-4904-B0D4-6ED6E579C55A}" type="presParOf" srcId="{8BB67CE3-C1DD-402F-AF22-833535ECEB99}" destId="{BD84841A-3087-4DED-B209-05764A5E5000}" srcOrd="4" destOrd="0" presId="urn:microsoft.com/office/officeart/2005/8/layout/hierarchy1"/>
    <dgm:cxn modelId="{5272AD75-C793-402F-94C0-75C4A002811B}" type="presParOf" srcId="{8BB67CE3-C1DD-402F-AF22-833535ECEB99}" destId="{72A18FD8-FEBF-41F7-8D1D-8037E952B210}" srcOrd="5" destOrd="0" presId="urn:microsoft.com/office/officeart/2005/8/layout/hierarchy1"/>
    <dgm:cxn modelId="{B4D0C7CB-7172-4264-A769-E25F7C7693A5}" type="presParOf" srcId="{72A18FD8-FEBF-41F7-8D1D-8037E952B210}" destId="{1CB49F9B-08C3-4765-A95F-4CD3151861E8}" srcOrd="0" destOrd="0" presId="urn:microsoft.com/office/officeart/2005/8/layout/hierarchy1"/>
    <dgm:cxn modelId="{4D6C2CD2-4CAF-45C5-830D-7913DD6EB5AB}" type="presParOf" srcId="{1CB49F9B-08C3-4765-A95F-4CD3151861E8}" destId="{D2EB5ABC-312A-4C77-BFBC-C02A011906A6}" srcOrd="0" destOrd="0" presId="urn:microsoft.com/office/officeart/2005/8/layout/hierarchy1"/>
    <dgm:cxn modelId="{C94FCB33-9C00-4902-BD8C-41E7B0807B13}" type="presParOf" srcId="{1CB49F9B-08C3-4765-A95F-4CD3151861E8}" destId="{5C886803-EBCE-4D88-9C79-31F2E4EBCED8}" srcOrd="1" destOrd="0" presId="urn:microsoft.com/office/officeart/2005/8/layout/hierarchy1"/>
    <dgm:cxn modelId="{D5525F26-140F-4696-9A4B-89322C1ECA77}" type="presParOf" srcId="{72A18FD8-FEBF-41F7-8D1D-8037E952B210}" destId="{17D543BC-7A0C-4EDD-B1E4-9379FE891579}" srcOrd="1" destOrd="0" presId="urn:microsoft.com/office/officeart/2005/8/layout/hierarchy1"/>
    <dgm:cxn modelId="{939959E9-515B-47AB-BB59-11B7A03C09D3}" type="presParOf" srcId="{8BB67CE3-C1DD-402F-AF22-833535ECEB99}" destId="{E77C0CA0-C721-44E7-83D9-B148A4973319}" srcOrd="6" destOrd="0" presId="urn:microsoft.com/office/officeart/2005/8/layout/hierarchy1"/>
    <dgm:cxn modelId="{4C7E175F-FD93-4FC9-81EB-FBE7CD51B4BD}" type="presParOf" srcId="{8BB67CE3-C1DD-402F-AF22-833535ECEB99}" destId="{322FBD39-80B7-46FC-88DD-62D15B865A06}" srcOrd="7" destOrd="0" presId="urn:microsoft.com/office/officeart/2005/8/layout/hierarchy1"/>
    <dgm:cxn modelId="{D5EF929F-6693-4620-9F20-06FE2B97C555}" type="presParOf" srcId="{322FBD39-80B7-46FC-88DD-62D15B865A06}" destId="{932B8104-0B0F-48DA-BD65-47501BF2E9E4}" srcOrd="0" destOrd="0" presId="urn:microsoft.com/office/officeart/2005/8/layout/hierarchy1"/>
    <dgm:cxn modelId="{47D49790-9137-4205-957A-0FF0A8F58DE2}" type="presParOf" srcId="{932B8104-0B0F-48DA-BD65-47501BF2E9E4}" destId="{52149622-1625-4302-B4A5-A566EE46FB6C}" srcOrd="0" destOrd="0" presId="urn:microsoft.com/office/officeart/2005/8/layout/hierarchy1"/>
    <dgm:cxn modelId="{1EF4D661-783B-4A50-958A-88F2B07A45DB}" type="presParOf" srcId="{932B8104-0B0F-48DA-BD65-47501BF2E9E4}" destId="{1805ED90-E850-4925-8BCF-352D8DD4F205}" srcOrd="1" destOrd="0" presId="urn:microsoft.com/office/officeart/2005/8/layout/hierarchy1"/>
    <dgm:cxn modelId="{3BAB8B3E-6329-40D6-8E04-018BCB9C7D08}" type="presParOf" srcId="{322FBD39-80B7-46FC-88DD-62D15B865A06}" destId="{F769FA66-E390-42E4-A4FD-A0B17E58A79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5E99F1-669C-4740-9948-7E681CB3E9B8}" type="doc">
      <dgm:prSet loTypeId="urn:microsoft.com/office/officeart/2005/8/layout/hProcess9" loCatId="process" qsTypeId="urn:microsoft.com/office/officeart/2005/8/quickstyle/simple1" qsCatId="simple" csTypeId="urn:microsoft.com/office/officeart/2005/8/colors/accent1_2" csCatId="accent1" phldr="1"/>
      <dgm:spPr/>
    </dgm:pt>
    <dgm:pt modelId="{8D7495B9-640E-4B2D-BE54-4FD4EEDDC356}">
      <dgm:prSet phldrT="[Text]"/>
      <dgm:spPr>
        <a:solidFill>
          <a:schemeClr val="accent5">
            <a:lumMod val="60000"/>
            <a:lumOff val="40000"/>
          </a:schemeClr>
        </a:solidFill>
        <a:ln>
          <a:solidFill>
            <a:schemeClr val="bg1"/>
          </a:solidFill>
        </a:ln>
      </dgm:spPr>
      <dgm:t>
        <a:bodyPr/>
        <a:lstStyle/>
        <a:p>
          <a:r>
            <a:rPr lang="en-US" b="1" baseline="0" dirty="0" smtClean="0">
              <a:solidFill>
                <a:schemeClr val="bg1"/>
              </a:solidFill>
            </a:rPr>
            <a:t>ILL Request</a:t>
          </a:r>
          <a:endParaRPr lang="en-US" b="1" baseline="0" dirty="0">
            <a:solidFill>
              <a:schemeClr val="bg1"/>
            </a:solidFill>
          </a:endParaRPr>
        </a:p>
      </dgm:t>
    </dgm:pt>
    <dgm:pt modelId="{6FB3A6BA-0D23-4FD7-AA40-4365779B88B8}" type="parTrans" cxnId="{8E25BB5E-53B4-4276-9358-4864AD957AF3}">
      <dgm:prSet/>
      <dgm:spPr/>
      <dgm:t>
        <a:bodyPr/>
        <a:lstStyle/>
        <a:p>
          <a:endParaRPr lang="en-US"/>
        </a:p>
      </dgm:t>
    </dgm:pt>
    <dgm:pt modelId="{DC0BB075-1E88-4CAC-9834-3B093BBCDC3D}" type="sibTrans" cxnId="{8E25BB5E-53B4-4276-9358-4864AD957AF3}">
      <dgm:prSet/>
      <dgm:spPr/>
      <dgm:t>
        <a:bodyPr/>
        <a:lstStyle/>
        <a:p>
          <a:endParaRPr lang="en-US"/>
        </a:p>
      </dgm:t>
    </dgm:pt>
    <dgm:pt modelId="{22A27B30-C32D-40C7-B56D-A2F0D64401A0}">
      <dgm:prSet phldrT="[Text]"/>
      <dgm:spPr>
        <a:solidFill>
          <a:schemeClr val="accent5">
            <a:lumMod val="60000"/>
            <a:lumOff val="40000"/>
          </a:schemeClr>
        </a:solidFill>
        <a:ln>
          <a:solidFill>
            <a:schemeClr val="bg1"/>
          </a:solidFill>
        </a:ln>
      </dgm:spPr>
      <dgm:t>
        <a:bodyPr/>
        <a:lstStyle/>
        <a:p>
          <a:r>
            <a:rPr lang="en-US" b="1" dirty="0" smtClean="0">
              <a:solidFill>
                <a:schemeClr val="bg1"/>
              </a:solidFill>
            </a:rPr>
            <a:t>Acquisitions</a:t>
          </a:r>
          <a:endParaRPr lang="en-US" b="1" dirty="0">
            <a:solidFill>
              <a:schemeClr val="bg1"/>
            </a:solidFill>
          </a:endParaRPr>
        </a:p>
      </dgm:t>
    </dgm:pt>
    <dgm:pt modelId="{EBBF85DF-8C98-4F75-8331-48BEE92FA408}" type="parTrans" cxnId="{FE9FCF5D-375B-4471-9E85-E351605DD3EB}">
      <dgm:prSet/>
      <dgm:spPr/>
      <dgm:t>
        <a:bodyPr/>
        <a:lstStyle/>
        <a:p>
          <a:endParaRPr lang="en-US"/>
        </a:p>
      </dgm:t>
    </dgm:pt>
    <dgm:pt modelId="{9A1C9C5E-70FB-4702-B8A7-6C3D7A2687A8}" type="sibTrans" cxnId="{FE9FCF5D-375B-4471-9E85-E351605DD3EB}">
      <dgm:prSet/>
      <dgm:spPr/>
      <dgm:t>
        <a:bodyPr/>
        <a:lstStyle/>
        <a:p>
          <a:endParaRPr lang="en-US"/>
        </a:p>
      </dgm:t>
    </dgm:pt>
    <dgm:pt modelId="{592C4003-A19F-4869-880E-10C1D3B49594}">
      <dgm:prSet phldrT="[Text]"/>
      <dgm:spPr>
        <a:solidFill>
          <a:schemeClr val="accent2">
            <a:lumMod val="75000"/>
          </a:schemeClr>
        </a:solidFill>
        <a:ln>
          <a:solidFill>
            <a:schemeClr val="bg1"/>
          </a:solidFill>
        </a:ln>
      </dgm:spPr>
      <dgm:t>
        <a:bodyPr/>
        <a:lstStyle/>
        <a:p>
          <a:r>
            <a:rPr lang="en-US" b="1" dirty="0" smtClean="0">
              <a:solidFill>
                <a:schemeClr val="bg1"/>
              </a:solidFill>
            </a:rPr>
            <a:t>Cataloging</a:t>
          </a:r>
          <a:endParaRPr lang="en-US" b="1" dirty="0">
            <a:solidFill>
              <a:schemeClr val="bg1"/>
            </a:solidFill>
          </a:endParaRPr>
        </a:p>
      </dgm:t>
    </dgm:pt>
    <dgm:pt modelId="{D40EDBDD-D038-48B7-805C-FB89813B60C5}" type="parTrans" cxnId="{2FBE59ED-C796-46AC-B119-A43FF474BCE5}">
      <dgm:prSet/>
      <dgm:spPr/>
      <dgm:t>
        <a:bodyPr/>
        <a:lstStyle/>
        <a:p>
          <a:endParaRPr lang="en-US"/>
        </a:p>
      </dgm:t>
    </dgm:pt>
    <dgm:pt modelId="{11F7A2A6-E7EB-4292-93DB-1DF2C3319BA5}" type="sibTrans" cxnId="{2FBE59ED-C796-46AC-B119-A43FF474BCE5}">
      <dgm:prSet/>
      <dgm:spPr/>
      <dgm:t>
        <a:bodyPr/>
        <a:lstStyle/>
        <a:p>
          <a:endParaRPr lang="en-US"/>
        </a:p>
      </dgm:t>
    </dgm:pt>
    <dgm:pt modelId="{CC56B3F2-EF6F-48A1-8735-8DAF8067A679}">
      <dgm:prSet/>
      <dgm:spPr>
        <a:solidFill>
          <a:schemeClr val="accent5">
            <a:lumMod val="60000"/>
            <a:lumOff val="40000"/>
          </a:schemeClr>
        </a:solidFill>
        <a:ln>
          <a:solidFill>
            <a:schemeClr val="bg1"/>
          </a:solidFill>
        </a:ln>
      </dgm:spPr>
      <dgm:t>
        <a:bodyPr/>
        <a:lstStyle/>
        <a:p>
          <a:r>
            <a:rPr lang="en-US" b="1" dirty="0" smtClean="0">
              <a:solidFill>
                <a:schemeClr val="bg1"/>
              </a:solidFill>
            </a:rPr>
            <a:t>Circulation</a:t>
          </a:r>
          <a:endParaRPr lang="en-US" b="1" dirty="0">
            <a:solidFill>
              <a:schemeClr val="bg1"/>
            </a:solidFill>
          </a:endParaRPr>
        </a:p>
      </dgm:t>
    </dgm:pt>
    <dgm:pt modelId="{4020714E-D023-4EB7-BD34-DBE0AAE2EBC2}" type="parTrans" cxnId="{60D38FDE-5CE6-4E90-8B03-AB3710C91146}">
      <dgm:prSet/>
      <dgm:spPr/>
      <dgm:t>
        <a:bodyPr/>
        <a:lstStyle/>
        <a:p>
          <a:endParaRPr lang="en-US"/>
        </a:p>
      </dgm:t>
    </dgm:pt>
    <dgm:pt modelId="{6658E09C-BBC8-4DFA-ABFA-BA40788E4002}" type="sibTrans" cxnId="{60D38FDE-5CE6-4E90-8B03-AB3710C91146}">
      <dgm:prSet/>
      <dgm:spPr/>
      <dgm:t>
        <a:bodyPr/>
        <a:lstStyle/>
        <a:p>
          <a:endParaRPr lang="en-US"/>
        </a:p>
      </dgm:t>
    </dgm:pt>
    <dgm:pt modelId="{F97C8A84-926C-47A2-BAA5-298BCF41E364}">
      <dgm:prSet/>
      <dgm:spPr>
        <a:solidFill>
          <a:schemeClr val="accent5">
            <a:lumMod val="60000"/>
            <a:lumOff val="40000"/>
          </a:schemeClr>
        </a:solidFill>
        <a:ln>
          <a:solidFill>
            <a:schemeClr val="bg1"/>
          </a:solidFill>
        </a:ln>
      </dgm:spPr>
      <dgm:t>
        <a:bodyPr/>
        <a:lstStyle/>
        <a:p>
          <a:r>
            <a:rPr lang="en-US" b="1" dirty="0" smtClean="0">
              <a:solidFill>
                <a:schemeClr val="bg1"/>
              </a:solidFill>
            </a:rPr>
            <a:t>Collection Maintenance</a:t>
          </a:r>
          <a:endParaRPr lang="en-US" b="1" dirty="0">
            <a:solidFill>
              <a:schemeClr val="bg1"/>
            </a:solidFill>
          </a:endParaRPr>
        </a:p>
      </dgm:t>
    </dgm:pt>
    <dgm:pt modelId="{D06366D4-9EE7-4266-9ACF-5126F416618D}" type="parTrans" cxnId="{8AB0D8BD-95A7-4605-A501-8D511AA748E4}">
      <dgm:prSet/>
      <dgm:spPr/>
      <dgm:t>
        <a:bodyPr/>
        <a:lstStyle/>
        <a:p>
          <a:endParaRPr lang="en-US"/>
        </a:p>
      </dgm:t>
    </dgm:pt>
    <dgm:pt modelId="{1F8C6541-5B77-44F2-B8A1-CDFCC2B76E5B}" type="sibTrans" cxnId="{8AB0D8BD-95A7-4605-A501-8D511AA748E4}">
      <dgm:prSet/>
      <dgm:spPr/>
      <dgm:t>
        <a:bodyPr/>
        <a:lstStyle/>
        <a:p>
          <a:endParaRPr lang="en-US"/>
        </a:p>
      </dgm:t>
    </dgm:pt>
    <dgm:pt modelId="{1FF7DCBF-2844-4987-AE01-81BEF37D2610}" type="pres">
      <dgm:prSet presAssocID="{D05E99F1-669C-4740-9948-7E681CB3E9B8}" presName="CompostProcess" presStyleCnt="0">
        <dgm:presLayoutVars>
          <dgm:dir/>
          <dgm:resizeHandles val="exact"/>
        </dgm:presLayoutVars>
      </dgm:prSet>
      <dgm:spPr/>
    </dgm:pt>
    <dgm:pt modelId="{177743D3-11C2-46DB-8C6A-56A6315CD528}" type="pres">
      <dgm:prSet presAssocID="{D05E99F1-669C-4740-9948-7E681CB3E9B8}" presName="arrow" presStyleLbl="bgShp" presStyleIdx="0" presStyleCnt="1"/>
      <dgm:spPr>
        <a:solidFill>
          <a:schemeClr val="accent1"/>
        </a:solidFill>
        <a:ln>
          <a:solidFill>
            <a:schemeClr val="bg1"/>
          </a:solidFill>
        </a:ln>
      </dgm:spPr>
    </dgm:pt>
    <dgm:pt modelId="{D760231A-66DE-40FC-9CBA-9B5F5BAC30EE}" type="pres">
      <dgm:prSet presAssocID="{D05E99F1-669C-4740-9948-7E681CB3E9B8}" presName="linearProcess" presStyleCnt="0"/>
      <dgm:spPr/>
    </dgm:pt>
    <dgm:pt modelId="{091DF526-6C3B-496E-90EA-FC9C0E6AC139}" type="pres">
      <dgm:prSet presAssocID="{8D7495B9-640E-4B2D-BE54-4FD4EEDDC356}" presName="textNode" presStyleLbl="node1" presStyleIdx="0" presStyleCnt="5">
        <dgm:presLayoutVars>
          <dgm:bulletEnabled val="1"/>
        </dgm:presLayoutVars>
      </dgm:prSet>
      <dgm:spPr/>
      <dgm:t>
        <a:bodyPr/>
        <a:lstStyle/>
        <a:p>
          <a:endParaRPr lang="en-US"/>
        </a:p>
      </dgm:t>
    </dgm:pt>
    <dgm:pt modelId="{27184FE6-1E43-4EB3-B46E-9B22624444D0}" type="pres">
      <dgm:prSet presAssocID="{DC0BB075-1E88-4CAC-9834-3B093BBCDC3D}" presName="sibTrans" presStyleCnt="0"/>
      <dgm:spPr/>
    </dgm:pt>
    <dgm:pt modelId="{4CCA2118-DE19-4B61-98BC-25B0382A6A81}" type="pres">
      <dgm:prSet presAssocID="{22A27B30-C32D-40C7-B56D-A2F0D64401A0}" presName="textNode" presStyleLbl="node1" presStyleIdx="1" presStyleCnt="5">
        <dgm:presLayoutVars>
          <dgm:bulletEnabled val="1"/>
        </dgm:presLayoutVars>
      </dgm:prSet>
      <dgm:spPr/>
      <dgm:t>
        <a:bodyPr/>
        <a:lstStyle/>
        <a:p>
          <a:endParaRPr lang="en-US"/>
        </a:p>
      </dgm:t>
    </dgm:pt>
    <dgm:pt modelId="{F39E3DAA-8AAF-4292-A298-6637DD8CD676}" type="pres">
      <dgm:prSet presAssocID="{9A1C9C5E-70FB-4702-B8A7-6C3D7A2687A8}" presName="sibTrans" presStyleCnt="0"/>
      <dgm:spPr/>
    </dgm:pt>
    <dgm:pt modelId="{4AB73670-7BBE-428E-9A40-33AEC9C1D4CC}" type="pres">
      <dgm:prSet presAssocID="{592C4003-A19F-4869-880E-10C1D3B49594}" presName="textNode" presStyleLbl="node1" presStyleIdx="2" presStyleCnt="5">
        <dgm:presLayoutVars>
          <dgm:bulletEnabled val="1"/>
        </dgm:presLayoutVars>
      </dgm:prSet>
      <dgm:spPr/>
      <dgm:t>
        <a:bodyPr/>
        <a:lstStyle/>
        <a:p>
          <a:endParaRPr lang="en-US"/>
        </a:p>
      </dgm:t>
    </dgm:pt>
    <dgm:pt modelId="{7CA25851-0FB1-44C6-9BD6-7E1DFEE7DD97}" type="pres">
      <dgm:prSet presAssocID="{11F7A2A6-E7EB-4292-93DB-1DF2C3319BA5}" presName="sibTrans" presStyleCnt="0"/>
      <dgm:spPr/>
    </dgm:pt>
    <dgm:pt modelId="{DB99DF2E-CEB2-4032-BB6E-F3DEEAA9CE0C}" type="pres">
      <dgm:prSet presAssocID="{CC56B3F2-EF6F-48A1-8735-8DAF8067A679}" presName="textNode" presStyleLbl="node1" presStyleIdx="3" presStyleCnt="5">
        <dgm:presLayoutVars>
          <dgm:bulletEnabled val="1"/>
        </dgm:presLayoutVars>
      </dgm:prSet>
      <dgm:spPr/>
      <dgm:t>
        <a:bodyPr/>
        <a:lstStyle/>
        <a:p>
          <a:endParaRPr lang="en-US"/>
        </a:p>
      </dgm:t>
    </dgm:pt>
    <dgm:pt modelId="{D551052F-63DE-4894-B464-847CD049F596}" type="pres">
      <dgm:prSet presAssocID="{6658E09C-BBC8-4DFA-ABFA-BA40788E4002}" presName="sibTrans" presStyleCnt="0"/>
      <dgm:spPr/>
    </dgm:pt>
    <dgm:pt modelId="{0F4CCCB9-E7D6-4FE7-89AA-977386693A6F}" type="pres">
      <dgm:prSet presAssocID="{F97C8A84-926C-47A2-BAA5-298BCF41E364}" presName="textNode" presStyleLbl="node1" presStyleIdx="4" presStyleCnt="5">
        <dgm:presLayoutVars>
          <dgm:bulletEnabled val="1"/>
        </dgm:presLayoutVars>
      </dgm:prSet>
      <dgm:spPr/>
      <dgm:t>
        <a:bodyPr/>
        <a:lstStyle/>
        <a:p>
          <a:endParaRPr lang="en-US"/>
        </a:p>
      </dgm:t>
    </dgm:pt>
  </dgm:ptLst>
  <dgm:cxnLst>
    <dgm:cxn modelId="{CB131C13-E70A-4ECD-8F58-A001AAF62C5A}" type="presOf" srcId="{CC56B3F2-EF6F-48A1-8735-8DAF8067A679}" destId="{DB99DF2E-CEB2-4032-BB6E-F3DEEAA9CE0C}" srcOrd="0" destOrd="0" presId="urn:microsoft.com/office/officeart/2005/8/layout/hProcess9"/>
    <dgm:cxn modelId="{BE34E431-BECF-4B17-B8B7-BA53130E4BD4}" type="presOf" srcId="{22A27B30-C32D-40C7-B56D-A2F0D64401A0}" destId="{4CCA2118-DE19-4B61-98BC-25B0382A6A81}" srcOrd="0" destOrd="0" presId="urn:microsoft.com/office/officeart/2005/8/layout/hProcess9"/>
    <dgm:cxn modelId="{8AB0D8BD-95A7-4605-A501-8D511AA748E4}" srcId="{D05E99F1-669C-4740-9948-7E681CB3E9B8}" destId="{F97C8A84-926C-47A2-BAA5-298BCF41E364}" srcOrd="4" destOrd="0" parTransId="{D06366D4-9EE7-4266-9ACF-5126F416618D}" sibTransId="{1F8C6541-5B77-44F2-B8A1-CDFCC2B76E5B}"/>
    <dgm:cxn modelId="{473AB2FE-C81F-46AC-9286-4DF0E2D91754}" type="presOf" srcId="{592C4003-A19F-4869-880E-10C1D3B49594}" destId="{4AB73670-7BBE-428E-9A40-33AEC9C1D4CC}" srcOrd="0" destOrd="0" presId="urn:microsoft.com/office/officeart/2005/8/layout/hProcess9"/>
    <dgm:cxn modelId="{895B860A-742E-4503-A3A0-EE814EEAD54C}" type="presOf" srcId="{D05E99F1-669C-4740-9948-7E681CB3E9B8}" destId="{1FF7DCBF-2844-4987-AE01-81BEF37D2610}" srcOrd="0" destOrd="0" presId="urn:microsoft.com/office/officeart/2005/8/layout/hProcess9"/>
    <dgm:cxn modelId="{FE9FCF5D-375B-4471-9E85-E351605DD3EB}" srcId="{D05E99F1-669C-4740-9948-7E681CB3E9B8}" destId="{22A27B30-C32D-40C7-B56D-A2F0D64401A0}" srcOrd="1" destOrd="0" parTransId="{EBBF85DF-8C98-4F75-8331-48BEE92FA408}" sibTransId="{9A1C9C5E-70FB-4702-B8A7-6C3D7A2687A8}"/>
    <dgm:cxn modelId="{E3D5EB5B-5CD6-43E1-AD32-D895148E5076}" type="presOf" srcId="{F97C8A84-926C-47A2-BAA5-298BCF41E364}" destId="{0F4CCCB9-E7D6-4FE7-89AA-977386693A6F}" srcOrd="0" destOrd="0" presId="urn:microsoft.com/office/officeart/2005/8/layout/hProcess9"/>
    <dgm:cxn modelId="{2FBE59ED-C796-46AC-B119-A43FF474BCE5}" srcId="{D05E99F1-669C-4740-9948-7E681CB3E9B8}" destId="{592C4003-A19F-4869-880E-10C1D3B49594}" srcOrd="2" destOrd="0" parTransId="{D40EDBDD-D038-48B7-805C-FB89813B60C5}" sibTransId="{11F7A2A6-E7EB-4292-93DB-1DF2C3319BA5}"/>
    <dgm:cxn modelId="{E047F627-3F74-4805-BD99-389E88B29A0A}" type="presOf" srcId="{8D7495B9-640E-4B2D-BE54-4FD4EEDDC356}" destId="{091DF526-6C3B-496E-90EA-FC9C0E6AC139}" srcOrd="0" destOrd="0" presId="urn:microsoft.com/office/officeart/2005/8/layout/hProcess9"/>
    <dgm:cxn modelId="{60D38FDE-5CE6-4E90-8B03-AB3710C91146}" srcId="{D05E99F1-669C-4740-9948-7E681CB3E9B8}" destId="{CC56B3F2-EF6F-48A1-8735-8DAF8067A679}" srcOrd="3" destOrd="0" parTransId="{4020714E-D023-4EB7-BD34-DBE0AAE2EBC2}" sibTransId="{6658E09C-BBC8-4DFA-ABFA-BA40788E4002}"/>
    <dgm:cxn modelId="{8E25BB5E-53B4-4276-9358-4864AD957AF3}" srcId="{D05E99F1-669C-4740-9948-7E681CB3E9B8}" destId="{8D7495B9-640E-4B2D-BE54-4FD4EEDDC356}" srcOrd="0" destOrd="0" parTransId="{6FB3A6BA-0D23-4FD7-AA40-4365779B88B8}" sibTransId="{DC0BB075-1E88-4CAC-9834-3B093BBCDC3D}"/>
    <dgm:cxn modelId="{28C0B80C-44EE-47FF-91C2-28480314F03A}" type="presParOf" srcId="{1FF7DCBF-2844-4987-AE01-81BEF37D2610}" destId="{177743D3-11C2-46DB-8C6A-56A6315CD528}" srcOrd="0" destOrd="0" presId="urn:microsoft.com/office/officeart/2005/8/layout/hProcess9"/>
    <dgm:cxn modelId="{AD4048D4-2330-4E0A-B849-FC97ECEC84D5}" type="presParOf" srcId="{1FF7DCBF-2844-4987-AE01-81BEF37D2610}" destId="{D760231A-66DE-40FC-9CBA-9B5F5BAC30EE}" srcOrd="1" destOrd="0" presId="urn:microsoft.com/office/officeart/2005/8/layout/hProcess9"/>
    <dgm:cxn modelId="{FE13B583-595B-4917-A453-45F6826013C6}" type="presParOf" srcId="{D760231A-66DE-40FC-9CBA-9B5F5BAC30EE}" destId="{091DF526-6C3B-496E-90EA-FC9C0E6AC139}" srcOrd="0" destOrd="0" presId="urn:microsoft.com/office/officeart/2005/8/layout/hProcess9"/>
    <dgm:cxn modelId="{E643CF2E-3605-4D27-AA1B-593BF4FB861D}" type="presParOf" srcId="{D760231A-66DE-40FC-9CBA-9B5F5BAC30EE}" destId="{27184FE6-1E43-4EB3-B46E-9B22624444D0}" srcOrd="1" destOrd="0" presId="urn:microsoft.com/office/officeart/2005/8/layout/hProcess9"/>
    <dgm:cxn modelId="{0CFF95DA-A319-4125-961E-788252FCF771}" type="presParOf" srcId="{D760231A-66DE-40FC-9CBA-9B5F5BAC30EE}" destId="{4CCA2118-DE19-4B61-98BC-25B0382A6A81}" srcOrd="2" destOrd="0" presId="urn:microsoft.com/office/officeart/2005/8/layout/hProcess9"/>
    <dgm:cxn modelId="{E75E4120-1533-4A26-9E14-8C83661699DE}" type="presParOf" srcId="{D760231A-66DE-40FC-9CBA-9B5F5BAC30EE}" destId="{F39E3DAA-8AAF-4292-A298-6637DD8CD676}" srcOrd="3" destOrd="0" presId="urn:microsoft.com/office/officeart/2005/8/layout/hProcess9"/>
    <dgm:cxn modelId="{9BC2AA55-899D-48FF-9C76-BDA8660F4843}" type="presParOf" srcId="{D760231A-66DE-40FC-9CBA-9B5F5BAC30EE}" destId="{4AB73670-7BBE-428E-9A40-33AEC9C1D4CC}" srcOrd="4" destOrd="0" presId="urn:microsoft.com/office/officeart/2005/8/layout/hProcess9"/>
    <dgm:cxn modelId="{B061122D-BE95-413B-8051-FA6F3DF1863A}" type="presParOf" srcId="{D760231A-66DE-40FC-9CBA-9B5F5BAC30EE}" destId="{7CA25851-0FB1-44C6-9BD6-7E1DFEE7DD97}" srcOrd="5" destOrd="0" presId="urn:microsoft.com/office/officeart/2005/8/layout/hProcess9"/>
    <dgm:cxn modelId="{BD4E5356-2F68-47EA-B504-CD99A41BDD07}" type="presParOf" srcId="{D760231A-66DE-40FC-9CBA-9B5F5BAC30EE}" destId="{DB99DF2E-CEB2-4032-BB6E-F3DEEAA9CE0C}" srcOrd="6" destOrd="0" presId="urn:microsoft.com/office/officeart/2005/8/layout/hProcess9"/>
    <dgm:cxn modelId="{D92D3173-16A7-4F8E-9026-423C8628459F}" type="presParOf" srcId="{D760231A-66DE-40FC-9CBA-9B5F5BAC30EE}" destId="{D551052F-63DE-4894-B464-847CD049F596}" srcOrd="7" destOrd="0" presId="urn:microsoft.com/office/officeart/2005/8/layout/hProcess9"/>
    <dgm:cxn modelId="{3287DFBE-AEDE-4D2A-BAAA-CABB2ECA10B6}" type="presParOf" srcId="{D760231A-66DE-40FC-9CBA-9B5F5BAC30EE}" destId="{0F4CCCB9-E7D6-4FE7-89AA-977386693A6F}"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743D3-11C2-46DB-8C6A-56A6315CD528}">
      <dsp:nvSpPr>
        <dsp:cNvPr id="0" name=""/>
        <dsp:cNvSpPr/>
      </dsp:nvSpPr>
      <dsp:spPr>
        <a:xfrm>
          <a:off x="497204" y="0"/>
          <a:ext cx="5634990" cy="4216400"/>
        </a:xfrm>
        <a:prstGeom prst="rightArrow">
          <a:avLst/>
        </a:prstGeom>
        <a:solidFill>
          <a:schemeClr val="accent1"/>
        </a:solidFill>
        <a:ln>
          <a:solidFill>
            <a:schemeClr val="bg1"/>
          </a:solidFill>
        </a:ln>
        <a:effectLst/>
      </dsp:spPr>
      <dsp:style>
        <a:lnRef idx="0">
          <a:scrgbClr r="0" g="0" b="0"/>
        </a:lnRef>
        <a:fillRef idx="1">
          <a:scrgbClr r="0" g="0" b="0"/>
        </a:fillRef>
        <a:effectRef idx="0">
          <a:scrgbClr r="0" g="0" b="0"/>
        </a:effectRef>
        <a:fontRef idx="minor"/>
      </dsp:style>
    </dsp:sp>
    <dsp:sp modelId="{091DF526-6C3B-496E-90EA-FC9C0E6AC139}">
      <dsp:nvSpPr>
        <dsp:cNvPr id="0" name=""/>
        <dsp:cNvSpPr/>
      </dsp:nvSpPr>
      <dsp:spPr>
        <a:xfrm>
          <a:off x="2913" y="1264919"/>
          <a:ext cx="1273764" cy="1686560"/>
        </a:xfrm>
        <a:prstGeom prst="round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rPr>
            <a:t>ILL Request</a:t>
          </a:r>
          <a:endParaRPr lang="en-US" sz="1400" b="1" kern="1200" baseline="0" dirty="0">
            <a:solidFill>
              <a:schemeClr val="bg1"/>
            </a:solidFill>
          </a:endParaRPr>
        </a:p>
      </dsp:txBody>
      <dsp:txXfrm>
        <a:off x="65093" y="1327099"/>
        <a:ext cx="1149404" cy="1562200"/>
      </dsp:txXfrm>
    </dsp:sp>
    <dsp:sp modelId="{4CCA2118-DE19-4B61-98BC-25B0382A6A81}">
      <dsp:nvSpPr>
        <dsp:cNvPr id="0" name=""/>
        <dsp:cNvSpPr/>
      </dsp:nvSpPr>
      <dsp:spPr>
        <a:xfrm>
          <a:off x="1340365" y="1264919"/>
          <a:ext cx="1273764" cy="1686560"/>
        </a:xfrm>
        <a:prstGeom prst="roundRect">
          <a:avLst/>
        </a:prstGeom>
        <a:solidFill>
          <a:schemeClr val="accent5">
            <a:lumMod val="60000"/>
            <a:lumOff val="4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Acquisitions</a:t>
          </a:r>
          <a:endParaRPr lang="en-US" sz="1400" b="1" kern="1200" dirty="0">
            <a:solidFill>
              <a:schemeClr val="bg1"/>
            </a:solidFill>
          </a:endParaRPr>
        </a:p>
      </dsp:txBody>
      <dsp:txXfrm>
        <a:off x="1402545" y="1327099"/>
        <a:ext cx="1149404" cy="1562200"/>
      </dsp:txXfrm>
    </dsp:sp>
    <dsp:sp modelId="{4AB73670-7BBE-428E-9A40-33AEC9C1D4CC}">
      <dsp:nvSpPr>
        <dsp:cNvPr id="0" name=""/>
        <dsp:cNvSpPr/>
      </dsp:nvSpPr>
      <dsp:spPr>
        <a:xfrm>
          <a:off x="2677817" y="1264919"/>
          <a:ext cx="1273764" cy="1686560"/>
        </a:xfrm>
        <a:prstGeom prst="roundRect">
          <a:avLst/>
        </a:prstGeom>
        <a:solidFill>
          <a:schemeClr val="accent2">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Cataloging</a:t>
          </a:r>
          <a:endParaRPr lang="en-US" sz="1400" b="1" kern="1200" dirty="0">
            <a:solidFill>
              <a:schemeClr val="bg1"/>
            </a:solidFill>
          </a:endParaRPr>
        </a:p>
      </dsp:txBody>
      <dsp:txXfrm>
        <a:off x="2739997" y="1327099"/>
        <a:ext cx="1149404" cy="1562200"/>
      </dsp:txXfrm>
    </dsp:sp>
    <dsp:sp modelId="{DB99DF2E-CEB2-4032-BB6E-F3DEEAA9CE0C}">
      <dsp:nvSpPr>
        <dsp:cNvPr id="0" name=""/>
        <dsp:cNvSpPr/>
      </dsp:nvSpPr>
      <dsp:spPr>
        <a:xfrm>
          <a:off x="4015270" y="1264919"/>
          <a:ext cx="1273764" cy="1686560"/>
        </a:xfrm>
        <a:prstGeom prst="round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Circulation</a:t>
          </a:r>
          <a:endParaRPr lang="en-US" sz="1400" b="1" kern="1200" dirty="0">
            <a:solidFill>
              <a:schemeClr val="bg1"/>
            </a:solidFill>
          </a:endParaRPr>
        </a:p>
      </dsp:txBody>
      <dsp:txXfrm>
        <a:off x="4077450" y="1327099"/>
        <a:ext cx="1149404" cy="1562200"/>
      </dsp:txXfrm>
    </dsp:sp>
    <dsp:sp modelId="{0F4CCCB9-E7D6-4FE7-89AA-977386693A6F}">
      <dsp:nvSpPr>
        <dsp:cNvPr id="0" name=""/>
        <dsp:cNvSpPr/>
      </dsp:nvSpPr>
      <dsp:spPr>
        <a:xfrm>
          <a:off x="5352722" y="1264919"/>
          <a:ext cx="1273764" cy="1686560"/>
        </a:xfrm>
        <a:prstGeom prst="round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Collection Maintenance</a:t>
          </a:r>
          <a:endParaRPr lang="en-US" sz="1400" b="1" kern="1200" dirty="0">
            <a:solidFill>
              <a:schemeClr val="bg1"/>
            </a:solidFill>
          </a:endParaRPr>
        </a:p>
      </dsp:txBody>
      <dsp:txXfrm>
        <a:off x="5414902" y="1327099"/>
        <a:ext cx="1149404" cy="1562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B7D1C-CF44-4394-B8C5-53904F568FF3}">
      <dsp:nvSpPr>
        <dsp:cNvPr id="0" name=""/>
        <dsp:cNvSpPr/>
      </dsp:nvSpPr>
      <dsp:spPr>
        <a:xfrm>
          <a:off x="3148726" y="2125556"/>
          <a:ext cx="91440" cy="395790"/>
        </a:xfrm>
        <a:custGeom>
          <a:avLst/>
          <a:gdLst/>
          <a:ahLst/>
          <a:cxnLst/>
          <a:rect l="0" t="0" r="0" b="0"/>
          <a:pathLst>
            <a:path>
              <a:moveTo>
                <a:pt x="45720" y="0"/>
              </a:moveTo>
              <a:lnTo>
                <a:pt x="45720" y="395790"/>
              </a:lnTo>
            </a:path>
          </a:pathLst>
        </a:custGeom>
        <a:noFill/>
        <a:ln w="9525" cap="flat" cmpd="sng" algn="ctr">
          <a:solidFill>
            <a:schemeClr val="accent5">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DF44C4-BD0E-43CB-A4E8-863FE06C433C}">
      <dsp:nvSpPr>
        <dsp:cNvPr id="0" name=""/>
        <dsp:cNvSpPr/>
      </dsp:nvSpPr>
      <dsp:spPr>
        <a:xfrm>
          <a:off x="2362795" y="865604"/>
          <a:ext cx="831651" cy="395790"/>
        </a:xfrm>
        <a:custGeom>
          <a:avLst/>
          <a:gdLst/>
          <a:ahLst/>
          <a:cxnLst/>
          <a:rect l="0" t="0" r="0" b="0"/>
          <a:pathLst>
            <a:path>
              <a:moveTo>
                <a:pt x="0" y="0"/>
              </a:moveTo>
              <a:lnTo>
                <a:pt x="0" y="269719"/>
              </a:lnTo>
              <a:lnTo>
                <a:pt x="831651" y="269719"/>
              </a:lnTo>
              <a:lnTo>
                <a:pt x="831651" y="395790"/>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7C4689-8449-407D-8305-4C3437904C19}">
      <dsp:nvSpPr>
        <dsp:cNvPr id="0" name=""/>
        <dsp:cNvSpPr/>
      </dsp:nvSpPr>
      <dsp:spPr>
        <a:xfrm>
          <a:off x="1485423" y="2125556"/>
          <a:ext cx="91440" cy="395790"/>
        </a:xfrm>
        <a:custGeom>
          <a:avLst/>
          <a:gdLst/>
          <a:ahLst/>
          <a:cxnLst/>
          <a:rect l="0" t="0" r="0" b="0"/>
          <a:pathLst>
            <a:path>
              <a:moveTo>
                <a:pt x="45720" y="0"/>
              </a:moveTo>
              <a:lnTo>
                <a:pt x="45720" y="395790"/>
              </a:lnTo>
            </a:path>
          </a:pathLst>
        </a:custGeom>
        <a:noFill/>
        <a:ln w="9525" cap="flat" cmpd="sng" algn="ctr">
          <a:solidFill>
            <a:schemeClr val="accent5">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054A0A-FF4C-44BB-A94A-1061123ABA77}">
      <dsp:nvSpPr>
        <dsp:cNvPr id="0" name=""/>
        <dsp:cNvSpPr/>
      </dsp:nvSpPr>
      <dsp:spPr>
        <a:xfrm>
          <a:off x="1531143" y="865604"/>
          <a:ext cx="831651" cy="395790"/>
        </a:xfrm>
        <a:custGeom>
          <a:avLst/>
          <a:gdLst/>
          <a:ahLst/>
          <a:cxnLst/>
          <a:rect l="0" t="0" r="0" b="0"/>
          <a:pathLst>
            <a:path>
              <a:moveTo>
                <a:pt x="831651" y="0"/>
              </a:moveTo>
              <a:lnTo>
                <a:pt x="831651" y="269719"/>
              </a:lnTo>
              <a:lnTo>
                <a:pt x="0" y="269719"/>
              </a:lnTo>
              <a:lnTo>
                <a:pt x="0" y="395790"/>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1C6847-719B-497C-AEED-9FF1F54DBD83}">
      <dsp:nvSpPr>
        <dsp:cNvPr id="0" name=""/>
        <dsp:cNvSpPr/>
      </dsp:nvSpPr>
      <dsp:spPr>
        <a:xfrm>
          <a:off x="1682353" y="1442"/>
          <a:ext cx="1360884" cy="864161"/>
        </a:xfrm>
        <a:prstGeom prst="roundRect">
          <a:avLst>
            <a:gd name="adj" fmla="val 10000"/>
          </a:avLst>
        </a:prstGeom>
        <a:gradFill rotWithShape="0">
          <a:gsLst>
            <a:gs pos="0">
              <a:schemeClr val="accent5">
                <a:lumMod val="60000"/>
                <a:lumOff val="4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D41128-C8B6-49B0-A47A-7A109224A2B9}">
      <dsp:nvSpPr>
        <dsp:cNvPr id="0" name=""/>
        <dsp:cNvSpPr/>
      </dsp:nvSpPr>
      <dsp:spPr>
        <a:xfrm>
          <a:off x="1833562" y="145091"/>
          <a:ext cx="1360884" cy="8641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AUL</a:t>
          </a:r>
        </a:p>
        <a:p>
          <a:pPr lvl="0" algn="ctr" defTabSz="622300">
            <a:lnSpc>
              <a:spcPct val="90000"/>
            </a:lnSpc>
            <a:spcBef>
              <a:spcPct val="0"/>
            </a:spcBef>
            <a:spcAft>
              <a:spcPct val="35000"/>
            </a:spcAft>
          </a:pPr>
          <a:r>
            <a:rPr lang="en-US" sz="1400" kern="1200" dirty="0" smtClean="0"/>
            <a:t>Collections and Content</a:t>
          </a:r>
          <a:endParaRPr lang="en-US" sz="1400" kern="1200" dirty="0"/>
        </a:p>
      </dsp:txBody>
      <dsp:txXfrm>
        <a:off x="1858872" y="170401"/>
        <a:ext cx="1310264" cy="813541"/>
      </dsp:txXfrm>
    </dsp:sp>
    <dsp:sp modelId="{1D07D87A-B490-4461-A1B7-6D1F184FB7A2}">
      <dsp:nvSpPr>
        <dsp:cNvPr id="0" name=""/>
        <dsp:cNvSpPr/>
      </dsp:nvSpPr>
      <dsp:spPr>
        <a:xfrm>
          <a:off x="850701" y="1261394"/>
          <a:ext cx="1360884" cy="864161"/>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0B32AB-033E-486A-ACCA-6BD79298828C}">
      <dsp:nvSpPr>
        <dsp:cNvPr id="0" name=""/>
        <dsp:cNvSpPr/>
      </dsp:nvSpPr>
      <dsp:spPr>
        <a:xfrm>
          <a:off x="1001910" y="1405043"/>
          <a:ext cx="1360884" cy="8641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Digital Access Services</a:t>
          </a:r>
          <a:endParaRPr lang="en-US" sz="1400" kern="1200" dirty="0"/>
        </a:p>
      </dsp:txBody>
      <dsp:txXfrm>
        <a:off x="1027220" y="1430353"/>
        <a:ext cx="1310264" cy="813541"/>
      </dsp:txXfrm>
    </dsp:sp>
    <dsp:sp modelId="{9D436D9A-49CA-4E18-822E-2277A94BBA4D}">
      <dsp:nvSpPr>
        <dsp:cNvPr id="0" name=""/>
        <dsp:cNvSpPr/>
      </dsp:nvSpPr>
      <dsp:spPr>
        <a:xfrm>
          <a:off x="850701" y="2521346"/>
          <a:ext cx="1360884" cy="864161"/>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A9C2D0E-DB22-4D72-BDED-A48C1A982595}">
      <dsp:nvSpPr>
        <dsp:cNvPr id="0" name=""/>
        <dsp:cNvSpPr/>
      </dsp:nvSpPr>
      <dsp:spPr>
        <a:xfrm>
          <a:off x="1001910" y="2664995"/>
          <a:ext cx="1360884" cy="8641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Cataloging Unit	</a:t>
          </a:r>
          <a:endParaRPr lang="en-US" sz="1400" kern="1200" dirty="0"/>
        </a:p>
      </dsp:txBody>
      <dsp:txXfrm>
        <a:off x="1027220" y="2690305"/>
        <a:ext cx="1310264" cy="813541"/>
      </dsp:txXfrm>
    </dsp:sp>
    <dsp:sp modelId="{EB72B82F-2ECD-41B4-B771-17D13B365406}">
      <dsp:nvSpPr>
        <dsp:cNvPr id="0" name=""/>
        <dsp:cNvSpPr/>
      </dsp:nvSpPr>
      <dsp:spPr>
        <a:xfrm>
          <a:off x="2514004" y="1261394"/>
          <a:ext cx="1360884" cy="864161"/>
        </a:xfrm>
        <a:prstGeom prst="roundRect">
          <a:avLst>
            <a:gd name="adj" fmla="val 10000"/>
          </a:avLst>
        </a:prstGeom>
        <a:gradFill rotWithShape="0">
          <a:gsLst>
            <a:gs pos="0">
              <a:schemeClr val="accent5">
                <a:lumMod val="60000"/>
                <a:lumOff val="4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62B6997-0811-4329-B4C8-DBAF524581E4}">
      <dsp:nvSpPr>
        <dsp:cNvPr id="0" name=""/>
        <dsp:cNvSpPr/>
      </dsp:nvSpPr>
      <dsp:spPr>
        <a:xfrm>
          <a:off x="2665214" y="1405043"/>
          <a:ext cx="1360884" cy="8641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Collection Development</a:t>
          </a:r>
          <a:endParaRPr lang="en-US" sz="1400" kern="1200" dirty="0"/>
        </a:p>
      </dsp:txBody>
      <dsp:txXfrm>
        <a:off x="2690524" y="1430353"/>
        <a:ext cx="1310264" cy="813541"/>
      </dsp:txXfrm>
    </dsp:sp>
    <dsp:sp modelId="{72FB871B-5062-4C0A-9D3B-0F2F33F39B44}">
      <dsp:nvSpPr>
        <dsp:cNvPr id="0" name=""/>
        <dsp:cNvSpPr/>
      </dsp:nvSpPr>
      <dsp:spPr>
        <a:xfrm>
          <a:off x="2514004" y="2521346"/>
          <a:ext cx="1360884" cy="86416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059F54-AD5D-4FD4-98AF-9547FD0FA0BB}">
      <dsp:nvSpPr>
        <dsp:cNvPr id="0" name=""/>
        <dsp:cNvSpPr/>
      </dsp:nvSpPr>
      <dsp:spPr>
        <a:xfrm>
          <a:off x="2665214" y="2664995"/>
          <a:ext cx="1360884" cy="8641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Monographic </a:t>
          </a:r>
        </a:p>
        <a:p>
          <a:pPr lvl="0" algn="ctr" defTabSz="622300">
            <a:lnSpc>
              <a:spcPct val="90000"/>
            </a:lnSpc>
            <a:spcBef>
              <a:spcPct val="0"/>
            </a:spcBef>
            <a:spcAft>
              <a:spcPct val="35000"/>
            </a:spcAft>
          </a:pPr>
          <a:r>
            <a:rPr lang="en-US" sz="1400" kern="1200" dirty="0" smtClean="0"/>
            <a:t>Acquisitions</a:t>
          </a:r>
          <a:endParaRPr lang="en-US" sz="1400" kern="1200" dirty="0"/>
        </a:p>
      </dsp:txBody>
      <dsp:txXfrm>
        <a:off x="2690524" y="2690305"/>
        <a:ext cx="1310264" cy="813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43477-E9AD-4757-99A3-3EAAF083FA4B}">
      <dsp:nvSpPr>
        <dsp:cNvPr id="0" name=""/>
        <dsp:cNvSpPr/>
      </dsp:nvSpPr>
      <dsp:spPr>
        <a:xfrm>
          <a:off x="1524018" y="2534704"/>
          <a:ext cx="837995" cy="398809"/>
        </a:xfrm>
        <a:custGeom>
          <a:avLst/>
          <a:gdLst/>
          <a:ahLst/>
          <a:cxnLst/>
          <a:rect l="0" t="0" r="0" b="0"/>
          <a:pathLst>
            <a:path>
              <a:moveTo>
                <a:pt x="0" y="0"/>
              </a:moveTo>
              <a:lnTo>
                <a:pt x="0" y="271777"/>
              </a:lnTo>
              <a:lnTo>
                <a:pt x="837995" y="271777"/>
              </a:lnTo>
              <a:lnTo>
                <a:pt x="837995" y="398809"/>
              </a:lnTo>
            </a:path>
          </a:pathLst>
        </a:custGeom>
        <a:noFill/>
        <a:ln w="9525" cap="flat"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AF5047-5923-485A-BA74-6950BA932EDD}">
      <dsp:nvSpPr>
        <dsp:cNvPr id="0" name=""/>
        <dsp:cNvSpPr/>
      </dsp:nvSpPr>
      <dsp:spPr>
        <a:xfrm>
          <a:off x="686023" y="2534704"/>
          <a:ext cx="837995" cy="398809"/>
        </a:xfrm>
        <a:custGeom>
          <a:avLst/>
          <a:gdLst/>
          <a:ahLst/>
          <a:cxnLst/>
          <a:rect l="0" t="0" r="0" b="0"/>
          <a:pathLst>
            <a:path>
              <a:moveTo>
                <a:pt x="837995" y="0"/>
              </a:moveTo>
              <a:lnTo>
                <a:pt x="837995" y="271777"/>
              </a:lnTo>
              <a:lnTo>
                <a:pt x="0" y="271777"/>
              </a:lnTo>
              <a:lnTo>
                <a:pt x="0" y="398809"/>
              </a:lnTo>
            </a:path>
          </a:pathLst>
        </a:custGeom>
        <a:noFill/>
        <a:ln w="9525" cap="flat"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53C668-D05E-4554-9B85-FB4B59E5811B}">
      <dsp:nvSpPr>
        <dsp:cNvPr id="0" name=""/>
        <dsp:cNvSpPr/>
      </dsp:nvSpPr>
      <dsp:spPr>
        <a:xfrm>
          <a:off x="1478298" y="1265141"/>
          <a:ext cx="91440" cy="398809"/>
        </a:xfrm>
        <a:custGeom>
          <a:avLst/>
          <a:gdLst/>
          <a:ahLst/>
          <a:cxnLst/>
          <a:rect l="0" t="0" r="0" b="0"/>
          <a:pathLst>
            <a:path>
              <a:moveTo>
                <a:pt x="45720" y="0"/>
              </a:moveTo>
              <a:lnTo>
                <a:pt x="45720" y="398809"/>
              </a:lnTo>
            </a:path>
          </a:pathLst>
        </a:custGeom>
        <a:noFill/>
        <a:ln w="9525"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2F0B98-01B0-4B67-941E-A49E3BB8577D}">
      <dsp:nvSpPr>
        <dsp:cNvPr id="0" name=""/>
        <dsp:cNvSpPr/>
      </dsp:nvSpPr>
      <dsp:spPr>
        <a:xfrm>
          <a:off x="838386" y="394388"/>
          <a:ext cx="1371265" cy="8707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7B12C6-7F69-4543-B970-A5D8619DEE94}">
      <dsp:nvSpPr>
        <dsp:cNvPr id="0" name=""/>
        <dsp:cNvSpPr/>
      </dsp:nvSpPr>
      <dsp:spPr>
        <a:xfrm>
          <a:off x="990748" y="539132"/>
          <a:ext cx="1371265" cy="8707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AUL</a:t>
          </a:r>
        </a:p>
        <a:p>
          <a:pPr lvl="0" algn="ctr" defTabSz="622300">
            <a:lnSpc>
              <a:spcPct val="90000"/>
            </a:lnSpc>
            <a:spcBef>
              <a:spcPct val="0"/>
            </a:spcBef>
            <a:spcAft>
              <a:spcPct val="35000"/>
            </a:spcAft>
          </a:pPr>
          <a:r>
            <a:rPr lang="en-US" sz="1400" kern="1200" dirty="0" smtClean="0"/>
            <a:t>Innovative User Services</a:t>
          </a:r>
          <a:endParaRPr lang="en-US" sz="1400" kern="1200" dirty="0"/>
        </a:p>
      </dsp:txBody>
      <dsp:txXfrm>
        <a:off x="1016251" y="564635"/>
        <a:ext cx="1320259" cy="819747"/>
      </dsp:txXfrm>
    </dsp:sp>
    <dsp:sp modelId="{DA6719AE-3000-42AE-8E82-E078980B481A}">
      <dsp:nvSpPr>
        <dsp:cNvPr id="0" name=""/>
        <dsp:cNvSpPr/>
      </dsp:nvSpPr>
      <dsp:spPr>
        <a:xfrm>
          <a:off x="838386" y="1663950"/>
          <a:ext cx="1371265" cy="8707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1BC4C3-424A-46DA-8546-961CAF08341E}">
      <dsp:nvSpPr>
        <dsp:cNvPr id="0" name=""/>
        <dsp:cNvSpPr/>
      </dsp:nvSpPr>
      <dsp:spPr>
        <a:xfrm>
          <a:off x="990748" y="1808695"/>
          <a:ext cx="1371265" cy="8707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Instruction &amp; User Services Dept</a:t>
          </a:r>
        </a:p>
      </dsp:txBody>
      <dsp:txXfrm>
        <a:off x="1016251" y="1834198"/>
        <a:ext cx="1320259" cy="819747"/>
      </dsp:txXfrm>
    </dsp:sp>
    <dsp:sp modelId="{325D0B32-A49E-439A-AAC3-FD52343BEB7E}">
      <dsp:nvSpPr>
        <dsp:cNvPr id="0" name=""/>
        <dsp:cNvSpPr/>
      </dsp:nvSpPr>
      <dsp:spPr>
        <a:xfrm>
          <a:off x="390" y="2933513"/>
          <a:ext cx="1371265" cy="8707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DA3F5F-66A9-4E87-9CA0-15F3F1623CA3}">
      <dsp:nvSpPr>
        <dsp:cNvPr id="0" name=""/>
        <dsp:cNvSpPr/>
      </dsp:nvSpPr>
      <dsp:spPr>
        <a:xfrm>
          <a:off x="152753" y="3078258"/>
          <a:ext cx="1371265" cy="8707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ILL Unit</a:t>
          </a:r>
          <a:endParaRPr lang="en-US" sz="1400" kern="1200" dirty="0"/>
        </a:p>
      </dsp:txBody>
      <dsp:txXfrm>
        <a:off x="178256" y="3103761"/>
        <a:ext cx="1320259" cy="819747"/>
      </dsp:txXfrm>
    </dsp:sp>
    <dsp:sp modelId="{576E76DE-890A-435C-82E3-7DFA98667A88}">
      <dsp:nvSpPr>
        <dsp:cNvPr id="0" name=""/>
        <dsp:cNvSpPr/>
      </dsp:nvSpPr>
      <dsp:spPr>
        <a:xfrm>
          <a:off x="1676381" y="2933513"/>
          <a:ext cx="1371265" cy="8707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698DB1-85BB-47AB-90E2-320A4FA944D7}">
      <dsp:nvSpPr>
        <dsp:cNvPr id="0" name=""/>
        <dsp:cNvSpPr/>
      </dsp:nvSpPr>
      <dsp:spPr>
        <a:xfrm>
          <a:off x="1828744" y="3078258"/>
          <a:ext cx="1371265" cy="8707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Access Services Unit</a:t>
          </a:r>
          <a:endParaRPr lang="en-US" sz="1400" kern="1200" dirty="0"/>
        </a:p>
      </dsp:txBody>
      <dsp:txXfrm>
        <a:off x="1854247" y="3103761"/>
        <a:ext cx="1320259" cy="8197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C0CA0-C721-44E7-83D9-B148A4973319}">
      <dsp:nvSpPr>
        <dsp:cNvPr id="0" name=""/>
        <dsp:cNvSpPr/>
      </dsp:nvSpPr>
      <dsp:spPr>
        <a:xfrm>
          <a:off x="3770086" y="2261732"/>
          <a:ext cx="1942829" cy="308203"/>
        </a:xfrm>
        <a:custGeom>
          <a:avLst/>
          <a:gdLst/>
          <a:ahLst/>
          <a:cxnLst/>
          <a:rect l="0" t="0" r="0" b="0"/>
          <a:pathLst>
            <a:path>
              <a:moveTo>
                <a:pt x="0" y="0"/>
              </a:moveTo>
              <a:lnTo>
                <a:pt x="0" y="210031"/>
              </a:lnTo>
              <a:lnTo>
                <a:pt x="1942829" y="210031"/>
              </a:lnTo>
              <a:lnTo>
                <a:pt x="1942829" y="308203"/>
              </a:lnTo>
            </a:path>
          </a:pathLst>
        </a:custGeom>
        <a:noFill/>
        <a:ln w="9525" cap="flat" cmpd="sng" algn="ctr">
          <a:solidFill>
            <a:schemeClr val="accent5">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84841A-3087-4DED-B209-05764A5E5000}">
      <dsp:nvSpPr>
        <dsp:cNvPr id="0" name=""/>
        <dsp:cNvSpPr/>
      </dsp:nvSpPr>
      <dsp:spPr>
        <a:xfrm>
          <a:off x="3770086" y="2261732"/>
          <a:ext cx="647609" cy="308203"/>
        </a:xfrm>
        <a:custGeom>
          <a:avLst/>
          <a:gdLst/>
          <a:ahLst/>
          <a:cxnLst/>
          <a:rect l="0" t="0" r="0" b="0"/>
          <a:pathLst>
            <a:path>
              <a:moveTo>
                <a:pt x="0" y="0"/>
              </a:moveTo>
              <a:lnTo>
                <a:pt x="0" y="210031"/>
              </a:lnTo>
              <a:lnTo>
                <a:pt x="647609" y="210031"/>
              </a:lnTo>
              <a:lnTo>
                <a:pt x="647609" y="308203"/>
              </a:lnTo>
            </a:path>
          </a:pathLst>
        </a:custGeom>
        <a:noFill/>
        <a:ln w="9525" cap="flat" cmpd="sng" algn="ctr">
          <a:solidFill>
            <a:schemeClr val="accent5">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269B1B-7CD3-4653-9615-DD8E9CF122A5}">
      <dsp:nvSpPr>
        <dsp:cNvPr id="0" name=""/>
        <dsp:cNvSpPr/>
      </dsp:nvSpPr>
      <dsp:spPr>
        <a:xfrm>
          <a:off x="3122476" y="2261732"/>
          <a:ext cx="647609" cy="308203"/>
        </a:xfrm>
        <a:custGeom>
          <a:avLst/>
          <a:gdLst/>
          <a:ahLst/>
          <a:cxnLst/>
          <a:rect l="0" t="0" r="0" b="0"/>
          <a:pathLst>
            <a:path>
              <a:moveTo>
                <a:pt x="647609" y="0"/>
              </a:moveTo>
              <a:lnTo>
                <a:pt x="647609" y="210031"/>
              </a:lnTo>
              <a:lnTo>
                <a:pt x="0" y="210031"/>
              </a:lnTo>
              <a:lnTo>
                <a:pt x="0" y="308203"/>
              </a:lnTo>
            </a:path>
          </a:pathLst>
        </a:custGeom>
        <a:noFill/>
        <a:ln w="9525" cap="flat" cmpd="sng" algn="ctr">
          <a:solidFill>
            <a:schemeClr val="accent5">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933EB0-79E8-4164-87F9-023BC67C7EF5}">
      <dsp:nvSpPr>
        <dsp:cNvPr id="0" name=""/>
        <dsp:cNvSpPr/>
      </dsp:nvSpPr>
      <dsp:spPr>
        <a:xfrm>
          <a:off x="1827256" y="2261732"/>
          <a:ext cx="1942829" cy="308203"/>
        </a:xfrm>
        <a:custGeom>
          <a:avLst/>
          <a:gdLst/>
          <a:ahLst/>
          <a:cxnLst/>
          <a:rect l="0" t="0" r="0" b="0"/>
          <a:pathLst>
            <a:path>
              <a:moveTo>
                <a:pt x="1942829" y="0"/>
              </a:moveTo>
              <a:lnTo>
                <a:pt x="1942829" y="210031"/>
              </a:lnTo>
              <a:lnTo>
                <a:pt x="0" y="210031"/>
              </a:lnTo>
              <a:lnTo>
                <a:pt x="0" y="308203"/>
              </a:lnTo>
            </a:path>
          </a:pathLst>
        </a:custGeom>
        <a:noFill/>
        <a:ln w="9525" cap="flat" cmpd="sng" algn="ctr">
          <a:solidFill>
            <a:schemeClr val="accent5">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DF44C4-BD0E-43CB-A4E8-863FE06C433C}">
      <dsp:nvSpPr>
        <dsp:cNvPr id="0" name=""/>
        <dsp:cNvSpPr/>
      </dsp:nvSpPr>
      <dsp:spPr>
        <a:xfrm>
          <a:off x="2151061" y="1280603"/>
          <a:ext cx="1619024" cy="308203"/>
        </a:xfrm>
        <a:custGeom>
          <a:avLst/>
          <a:gdLst/>
          <a:ahLst/>
          <a:cxnLst/>
          <a:rect l="0" t="0" r="0" b="0"/>
          <a:pathLst>
            <a:path>
              <a:moveTo>
                <a:pt x="0" y="0"/>
              </a:moveTo>
              <a:lnTo>
                <a:pt x="0" y="210031"/>
              </a:lnTo>
              <a:lnTo>
                <a:pt x="1619024" y="210031"/>
              </a:lnTo>
              <a:lnTo>
                <a:pt x="1619024" y="308203"/>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078E50-41A4-45FA-BA2C-28536E8349FB}">
      <dsp:nvSpPr>
        <dsp:cNvPr id="0" name=""/>
        <dsp:cNvSpPr/>
      </dsp:nvSpPr>
      <dsp:spPr>
        <a:xfrm>
          <a:off x="486317" y="2261732"/>
          <a:ext cx="91440" cy="308203"/>
        </a:xfrm>
        <a:custGeom>
          <a:avLst/>
          <a:gdLst/>
          <a:ahLst/>
          <a:cxnLst/>
          <a:rect l="0" t="0" r="0" b="0"/>
          <a:pathLst>
            <a:path>
              <a:moveTo>
                <a:pt x="45720" y="0"/>
              </a:moveTo>
              <a:lnTo>
                <a:pt x="45720" y="308203"/>
              </a:lnTo>
            </a:path>
          </a:pathLst>
        </a:custGeom>
        <a:noFill/>
        <a:ln w="9525" cap="flat" cmpd="sng" algn="ctr">
          <a:solidFill>
            <a:schemeClr val="accent5">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054A0A-FF4C-44BB-A94A-1061123ABA77}">
      <dsp:nvSpPr>
        <dsp:cNvPr id="0" name=""/>
        <dsp:cNvSpPr/>
      </dsp:nvSpPr>
      <dsp:spPr>
        <a:xfrm>
          <a:off x="532037" y="1280603"/>
          <a:ext cx="1619024" cy="308203"/>
        </a:xfrm>
        <a:custGeom>
          <a:avLst/>
          <a:gdLst/>
          <a:ahLst/>
          <a:cxnLst/>
          <a:rect l="0" t="0" r="0" b="0"/>
          <a:pathLst>
            <a:path>
              <a:moveTo>
                <a:pt x="1619024" y="0"/>
              </a:moveTo>
              <a:lnTo>
                <a:pt x="1619024" y="210031"/>
              </a:lnTo>
              <a:lnTo>
                <a:pt x="0" y="210031"/>
              </a:lnTo>
              <a:lnTo>
                <a:pt x="0" y="308203"/>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1C6847-719B-497C-AEED-9FF1F54DBD83}">
      <dsp:nvSpPr>
        <dsp:cNvPr id="0" name=""/>
        <dsp:cNvSpPr/>
      </dsp:nvSpPr>
      <dsp:spPr>
        <a:xfrm>
          <a:off x="1621199" y="607678"/>
          <a:ext cx="1059725" cy="67292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D41128-C8B6-49B0-A47A-7A109224A2B9}">
      <dsp:nvSpPr>
        <dsp:cNvPr id="0" name=""/>
        <dsp:cNvSpPr/>
      </dsp:nvSpPr>
      <dsp:spPr>
        <a:xfrm>
          <a:off x="1738946" y="719538"/>
          <a:ext cx="1059725" cy="6729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AUL</a:t>
          </a:r>
        </a:p>
        <a:p>
          <a:pPr lvl="0" algn="ctr" defTabSz="488950">
            <a:lnSpc>
              <a:spcPct val="90000"/>
            </a:lnSpc>
            <a:spcBef>
              <a:spcPct val="0"/>
            </a:spcBef>
            <a:spcAft>
              <a:spcPct val="35000"/>
            </a:spcAft>
          </a:pPr>
          <a:r>
            <a:rPr lang="en-US" sz="1100" kern="1200" dirty="0" smtClean="0"/>
            <a:t>Collections    and Content</a:t>
          </a:r>
          <a:endParaRPr lang="en-US" sz="1100" kern="1200" dirty="0"/>
        </a:p>
      </dsp:txBody>
      <dsp:txXfrm>
        <a:off x="1758655" y="739247"/>
        <a:ext cx="1020307" cy="633507"/>
      </dsp:txXfrm>
    </dsp:sp>
    <dsp:sp modelId="{1D07D87A-B490-4461-A1B7-6D1F184FB7A2}">
      <dsp:nvSpPr>
        <dsp:cNvPr id="0" name=""/>
        <dsp:cNvSpPr/>
      </dsp:nvSpPr>
      <dsp:spPr>
        <a:xfrm>
          <a:off x="2174" y="1588807"/>
          <a:ext cx="1059725" cy="672925"/>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0B32AB-033E-486A-ACCA-6BD79298828C}">
      <dsp:nvSpPr>
        <dsp:cNvPr id="0" name=""/>
        <dsp:cNvSpPr/>
      </dsp:nvSpPr>
      <dsp:spPr>
        <a:xfrm>
          <a:off x="119921" y="1700667"/>
          <a:ext cx="1059725" cy="6729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Digital Access Services</a:t>
          </a:r>
          <a:endParaRPr lang="en-US" sz="1100" kern="1200" dirty="0"/>
        </a:p>
      </dsp:txBody>
      <dsp:txXfrm>
        <a:off x="139630" y="1720376"/>
        <a:ext cx="1020307" cy="633507"/>
      </dsp:txXfrm>
    </dsp:sp>
    <dsp:sp modelId="{90309B71-96B3-46F2-BCFF-5D47CCD6119D}">
      <dsp:nvSpPr>
        <dsp:cNvPr id="0" name=""/>
        <dsp:cNvSpPr/>
      </dsp:nvSpPr>
      <dsp:spPr>
        <a:xfrm>
          <a:off x="2174" y="2569936"/>
          <a:ext cx="1059725" cy="672925"/>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3B267F-A502-41AE-9068-A389AE880E95}">
      <dsp:nvSpPr>
        <dsp:cNvPr id="0" name=""/>
        <dsp:cNvSpPr/>
      </dsp:nvSpPr>
      <dsp:spPr>
        <a:xfrm>
          <a:off x="119921" y="2681796"/>
          <a:ext cx="1059725" cy="6729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Cataloging Unit</a:t>
          </a:r>
          <a:endParaRPr lang="en-US" sz="1100" kern="1200" dirty="0"/>
        </a:p>
      </dsp:txBody>
      <dsp:txXfrm>
        <a:off x="139630" y="2701505"/>
        <a:ext cx="1020307" cy="633507"/>
      </dsp:txXfrm>
    </dsp:sp>
    <dsp:sp modelId="{EB72B82F-2ECD-41B4-B771-17D13B365406}">
      <dsp:nvSpPr>
        <dsp:cNvPr id="0" name=""/>
        <dsp:cNvSpPr/>
      </dsp:nvSpPr>
      <dsp:spPr>
        <a:xfrm>
          <a:off x="3240223" y="1588807"/>
          <a:ext cx="1059725" cy="67292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62B6997-0811-4329-B4C8-DBAF524581E4}">
      <dsp:nvSpPr>
        <dsp:cNvPr id="0" name=""/>
        <dsp:cNvSpPr/>
      </dsp:nvSpPr>
      <dsp:spPr>
        <a:xfrm>
          <a:off x="3357970" y="1700667"/>
          <a:ext cx="1059725" cy="6729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Collections &amp; Resource Sharing</a:t>
          </a:r>
          <a:endParaRPr lang="en-US" sz="1100" kern="1200" dirty="0"/>
        </a:p>
      </dsp:txBody>
      <dsp:txXfrm>
        <a:off x="3377679" y="1720376"/>
        <a:ext cx="1020307" cy="633507"/>
      </dsp:txXfrm>
    </dsp:sp>
    <dsp:sp modelId="{AAE9A799-1C01-43BE-A91D-015D2BF6ED24}">
      <dsp:nvSpPr>
        <dsp:cNvPr id="0" name=""/>
        <dsp:cNvSpPr/>
      </dsp:nvSpPr>
      <dsp:spPr>
        <a:xfrm>
          <a:off x="1297394" y="2569936"/>
          <a:ext cx="1059725" cy="672925"/>
        </a:xfrm>
        <a:prstGeom prst="roundRect">
          <a:avLst>
            <a:gd name="adj" fmla="val 10000"/>
          </a:avLst>
        </a:prstGeom>
        <a:gradFill rotWithShape="0">
          <a:gsLst>
            <a:gs pos="0">
              <a:srgbClr val="7030A0"/>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F0358-4013-461B-B54F-6A73D689C67A}">
      <dsp:nvSpPr>
        <dsp:cNvPr id="0" name=""/>
        <dsp:cNvSpPr/>
      </dsp:nvSpPr>
      <dsp:spPr>
        <a:xfrm>
          <a:off x="1415141" y="2681796"/>
          <a:ext cx="1059725" cy="6729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Acquisitions Unit</a:t>
          </a:r>
          <a:endParaRPr lang="en-US" sz="1100" kern="1200" dirty="0"/>
        </a:p>
      </dsp:txBody>
      <dsp:txXfrm>
        <a:off x="1434850" y="2701505"/>
        <a:ext cx="1020307" cy="633507"/>
      </dsp:txXfrm>
    </dsp:sp>
    <dsp:sp modelId="{136D60CD-DA47-45CE-AD5B-CA50A1FB892A}">
      <dsp:nvSpPr>
        <dsp:cNvPr id="0" name=""/>
        <dsp:cNvSpPr/>
      </dsp:nvSpPr>
      <dsp:spPr>
        <a:xfrm>
          <a:off x="2592613" y="2569936"/>
          <a:ext cx="1059725" cy="67292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830719-F23C-49A3-8E92-0DE3E1AEC52B}">
      <dsp:nvSpPr>
        <dsp:cNvPr id="0" name=""/>
        <dsp:cNvSpPr/>
      </dsp:nvSpPr>
      <dsp:spPr>
        <a:xfrm>
          <a:off x="2710361" y="2681796"/>
          <a:ext cx="1059725" cy="6729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ILL Unit</a:t>
          </a:r>
          <a:endParaRPr lang="en-US" sz="1100" kern="1200" dirty="0"/>
        </a:p>
      </dsp:txBody>
      <dsp:txXfrm>
        <a:off x="2730070" y="2701505"/>
        <a:ext cx="1020307" cy="633507"/>
      </dsp:txXfrm>
    </dsp:sp>
    <dsp:sp modelId="{D2EB5ABC-312A-4C77-BFBC-C02A011906A6}">
      <dsp:nvSpPr>
        <dsp:cNvPr id="0" name=""/>
        <dsp:cNvSpPr/>
      </dsp:nvSpPr>
      <dsp:spPr>
        <a:xfrm>
          <a:off x="3887833" y="2569936"/>
          <a:ext cx="1059725" cy="67292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886803-EBCE-4D88-9C79-31F2E4EBCED8}">
      <dsp:nvSpPr>
        <dsp:cNvPr id="0" name=""/>
        <dsp:cNvSpPr/>
      </dsp:nvSpPr>
      <dsp:spPr>
        <a:xfrm>
          <a:off x="4005580" y="2681796"/>
          <a:ext cx="1059725" cy="6729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Access Services Unit</a:t>
          </a:r>
          <a:endParaRPr lang="en-US" sz="1100" kern="1200" dirty="0"/>
        </a:p>
      </dsp:txBody>
      <dsp:txXfrm>
        <a:off x="4025289" y="2701505"/>
        <a:ext cx="1020307" cy="633507"/>
      </dsp:txXfrm>
    </dsp:sp>
    <dsp:sp modelId="{52149622-1625-4302-B4A5-A566EE46FB6C}">
      <dsp:nvSpPr>
        <dsp:cNvPr id="0" name=""/>
        <dsp:cNvSpPr/>
      </dsp:nvSpPr>
      <dsp:spPr>
        <a:xfrm>
          <a:off x="5183052" y="2569936"/>
          <a:ext cx="1059725" cy="67292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805ED90-E850-4925-8BCF-352D8DD4F205}">
      <dsp:nvSpPr>
        <dsp:cNvPr id="0" name=""/>
        <dsp:cNvSpPr/>
      </dsp:nvSpPr>
      <dsp:spPr>
        <a:xfrm>
          <a:off x="5300800" y="2681796"/>
          <a:ext cx="1059725" cy="6729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Collection Development</a:t>
          </a:r>
          <a:endParaRPr lang="en-US" sz="1100" kern="1200" dirty="0"/>
        </a:p>
      </dsp:txBody>
      <dsp:txXfrm>
        <a:off x="5320509" y="2701505"/>
        <a:ext cx="1020307" cy="6335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743D3-11C2-46DB-8C6A-56A6315CD528}">
      <dsp:nvSpPr>
        <dsp:cNvPr id="0" name=""/>
        <dsp:cNvSpPr/>
      </dsp:nvSpPr>
      <dsp:spPr>
        <a:xfrm>
          <a:off x="497204" y="0"/>
          <a:ext cx="5634990" cy="4216399"/>
        </a:xfrm>
        <a:prstGeom prst="rightArrow">
          <a:avLst/>
        </a:prstGeom>
        <a:solidFill>
          <a:schemeClr val="accent1"/>
        </a:solidFill>
        <a:ln>
          <a:solidFill>
            <a:schemeClr val="bg1"/>
          </a:solidFill>
        </a:ln>
        <a:effectLst/>
      </dsp:spPr>
      <dsp:style>
        <a:lnRef idx="0">
          <a:scrgbClr r="0" g="0" b="0"/>
        </a:lnRef>
        <a:fillRef idx="1">
          <a:scrgbClr r="0" g="0" b="0"/>
        </a:fillRef>
        <a:effectRef idx="0">
          <a:scrgbClr r="0" g="0" b="0"/>
        </a:effectRef>
        <a:fontRef idx="minor"/>
      </dsp:style>
    </dsp:sp>
    <dsp:sp modelId="{091DF526-6C3B-496E-90EA-FC9C0E6AC139}">
      <dsp:nvSpPr>
        <dsp:cNvPr id="0" name=""/>
        <dsp:cNvSpPr/>
      </dsp:nvSpPr>
      <dsp:spPr>
        <a:xfrm>
          <a:off x="2913" y="1264919"/>
          <a:ext cx="1273764" cy="1686560"/>
        </a:xfrm>
        <a:prstGeom prst="roundRect">
          <a:avLst/>
        </a:prstGeom>
        <a:solidFill>
          <a:schemeClr val="accent5">
            <a:lumMod val="60000"/>
            <a:lumOff val="4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rPr>
            <a:t>ILL Request</a:t>
          </a:r>
          <a:endParaRPr lang="en-US" sz="1400" b="1" kern="1200" baseline="0" dirty="0">
            <a:solidFill>
              <a:schemeClr val="bg1"/>
            </a:solidFill>
          </a:endParaRPr>
        </a:p>
      </dsp:txBody>
      <dsp:txXfrm>
        <a:off x="65093" y="1327099"/>
        <a:ext cx="1149404" cy="1562200"/>
      </dsp:txXfrm>
    </dsp:sp>
    <dsp:sp modelId="{4CCA2118-DE19-4B61-98BC-25B0382A6A81}">
      <dsp:nvSpPr>
        <dsp:cNvPr id="0" name=""/>
        <dsp:cNvSpPr/>
      </dsp:nvSpPr>
      <dsp:spPr>
        <a:xfrm>
          <a:off x="1340365" y="1264919"/>
          <a:ext cx="1273764" cy="1686560"/>
        </a:xfrm>
        <a:prstGeom prst="roundRect">
          <a:avLst/>
        </a:prstGeom>
        <a:solidFill>
          <a:schemeClr val="accent5">
            <a:lumMod val="60000"/>
            <a:lumOff val="4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Acquisitions</a:t>
          </a:r>
          <a:endParaRPr lang="en-US" sz="1400" b="1" kern="1200" dirty="0">
            <a:solidFill>
              <a:schemeClr val="bg1"/>
            </a:solidFill>
          </a:endParaRPr>
        </a:p>
      </dsp:txBody>
      <dsp:txXfrm>
        <a:off x="1402545" y="1327099"/>
        <a:ext cx="1149404" cy="1562200"/>
      </dsp:txXfrm>
    </dsp:sp>
    <dsp:sp modelId="{4AB73670-7BBE-428E-9A40-33AEC9C1D4CC}">
      <dsp:nvSpPr>
        <dsp:cNvPr id="0" name=""/>
        <dsp:cNvSpPr/>
      </dsp:nvSpPr>
      <dsp:spPr>
        <a:xfrm>
          <a:off x="2677817" y="1264919"/>
          <a:ext cx="1273764" cy="1686560"/>
        </a:xfrm>
        <a:prstGeom prst="roundRect">
          <a:avLst/>
        </a:prstGeom>
        <a:solidFill>
          <a:schemeClr val="accent2">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Cataloging</a:t>
          </a:r>
          <a:endParaRPr lang="en-US" sz="1400" b="1" kern="1200" dirty="0">
            <a:solidFill>
              <a:schemeClr val="bg1"/>
            </a:solidFill>
          </a:endParaRPr>
        </a:p>
      </dsp:txBody>
      <dsp:txXfrm>
        <a:off x="2739997" y="1327099"/>
        <a:ext cx="1149404" cy="1562200"/>
      </dsp:txXfrm>
    </dsp:sp>
    <dsp:sp modelId="{DB99DF2E-CEB2-4032-BB6E-F3DEEAA9CE0C}">
      <dsp:nvSpPr>
        <dsp:cNvPr id="0" name=""/>
        <dsp:cNvSpPr/>
      </dsp:nvSpPr>
      <dsp:spPr>
        <a:xfrm>
          <a:off x="4015270" y="1264919"/>
          <a:ext cx="1273764" cy="1686560"/>
        </a:xfrm>
        <a:prstGeom prst="roundRect">
          <a:avLst/>
        </a:prstGeom>
        <a:solidFill>
          <a:schemeClr val="accent5">
            <a:lumMod val="60000"/>
            <a:lumOff val="4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Circulation</a:t>
          </a:r>
          <a:endParaRPr lang="en-US" sz="1400" b="1" kern="1200" dirty="0">
            <a:solidFill>
              <a:schemeClr val="bg1"/>
            </a:solidFill>
          </a:endParaRPr>
        </a:p>
      </dsp:txBody>
      <dsp:txXfrm>
        <a:off x="4077450" y="1327099"/>
        <a:ext cx="1149404" cy="1562200"/>
      </dsp:txXfrm>
    </dsp:sp>
    <dsp:sp modelId="{0F4CCCB9-E7D6-4FE7-89AA-977386693A6F}">
      <dsp:nvSpPr>
        <dsp:cNvPr id="0" name=""/>
        <dsp:cNvSpPr/>
      </dsp:nvSpPr>
      <dsp:spPr>
        <a:xfrm>
          <a:off x="5352722" y="1264919"/>
          <a:ext cx="1273764" cy="1686560"/>
        </a:xfrm>
        <a:prstGeom prst="roundRect">
          <a:avLst/>
        </a:prstGeom>
        <a:solidFill>
          <a:schemeClr val="accent5">
            <a:lumMod val="60000"/>
            <a:lumOff val="4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Collection Maintenance</a:t>
          </a:r>
          <a:endParaRPr lang="en-US" sz="1400" b="1" kern="1200" dirty="0">
            <a:solidFill>
              <a:schemeClr val="bg1"/>
            </a:solidFill>
          </a:endParaRPr>
        </a:p>
      </dsp:txBody>
      <dsp:txXfrm>
        <a:off x="5414902" y="1327099"/>
        <a:ext cx="1149404" cy="15622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0.65823</cdr:x>
      <cdr:y>0.25668</cdr:y>
    </cdr:from>
    <cdr:to>
      <cdr:x>0.80823</cdr:x>
      <cdr:y>0.35043</cdr:y>
    </cdr:to>
    <cdr:sp macro="" textlink="">
      <cdr:nvSpPr>
        <cdr:cNvPr id="3" name="TextBox 2"/>
        <cdr:cNvSpPr txBox="1"/>
      </cdr:nvSpPr>
      <cdr:spPr>
        <a:xfrm xmlns:a="http://schemas.openxmlformats.org/drawingml/2006/main">
          <a:off x="3962400" y="1219200"/>
          <a:ext cx="902970" cy="4452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solidFill>
                <a:schemeClr val="tx1"/>
              </a:solidFill>
            </a:rPr>
            <a:t> </a:t>
          </a:r>
          <a:endParaRPr lang="en-US" sz="20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cdr:x>
      <cdr:y>0.27397</cdr:y>
    </cdr:from>
    <cdr:to>
      <cdr:x>0.375</cdr:x>
      <cdr:y>0.43836</cdr:y>
    </cdr:to>
    <cdr:sp macro="" textlink="">
      <cdr:nvSpPr>
        <cdr:cNvPr id="2" name="TextBox 1"/>
        <cdr:cNvSpPr txBox="1"/>
      </cdr:nvSpPr>
      <cdr:spPr>
        <a:xfrm xmlns:a="http://schemas.openxmlformats.org/drawingml/2006/main">
          <a:off x="1828800" y="1524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0.19918</cdr:x>
      <cdr:y>0.68627</cdr:y>
    </cdr:from>
    <cdr:to>
      <cdr:x>0.3963</cdr:x>
      <cdr:y>1</cdr:y>
    </cdr:to>
    <cdr:sp macro="" textlink="">
      <cdr:nvSpPr>
        <cdr:cNvPr id="2" name="TextBox 1"/>
        <cdr:cNvSpPr txBox="1"/>
      </cdr:nvSpPr>
      <cdr:spPr>
        <a:xfrm xmlns:a="http://schemas.openxmlformats.org/drawingml/2006/main">
          <a:off x="923926" y="28098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0.08247</cdr:x>
      <cdr:y>0.18421</cdr:y>
    </cdr:from>
    <cdr:to>
      <cdr:x>0.36082</cdr:x>
      <cdr:y>0.25</cdr:y>
    </cdr:to>
    <cdr:sp macro="" textlink="">
      <cdr:nvSpPr>
        <cdr:cNvPr id="9" name="TextBox 8"/>
        <cdr:cNvSpPr txBox="1"/>
      </cdr:nvSpPr>
      <cdr:spPr>
        <a:xfrm xmlns:a="http://schemas.openxmlformats.org/drawingml/2006/main">
          <a:off x="609599" y="1066800"/>
          <a:ext cx="2057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Testing program like Buy Request</a:t>
          </a:r>
          <a:endParaRPr lang="en-US" sz="2000" dirty="0">
            <a:solidFill>
              <a:schemeClr val="tx1"/>
            </a:solidFill>
          </a:endParaRPr>
        </a:p>
      </cdr:txBody>
    </cdr:sp>
  </cdr:relSizeAnchor>
  <cdr:relSizeAnchor xmlns:cdr="http://schemas.openxmlformats.org/drawingml/2006/chartDrawing">
    <cdr:from>
      <cdr:x>0.15464</cdr:x>
      <cdr:y>0.40789</cdr:y>
    </cdr:from>
    <cdr:to>
      <cdr:x>0.27835</cdr:x>
      <cdr:y>0.44737</cdr:y>
    </cdr:to>
    <cdr:sp macro="" textlink="">
      <cdr:nvSpPr>
        <cdr:cNvPr id="11" name="TextBox 10"/>
        <cdr:cNvSpPr txBox="1"/>
      </cdr:nvSpPr>
      <cdr:spPr>
        <a:xfrm xmlns:a="http://schemas.openxmlformats.org/drawingml/2006/main">
          <a:off x="1142999" y="23622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0.08247</cdr:x>
      <cdr:y>0.36842</cdr:y>
    </cdr:from>
    <cdr:to>
      <cdr:x>0.39175</cdr:x>
      <cdr:y>0.43421</cdr:y>
    </cdr:to>
    <cdr:sp macro="" textlink="">
      <cdr:nvSpPr>
        <cdr:cNvPr id="12" name="TextBox 11"/>
        <cdr:cNvSpPr txBox="1"/>
      </cdr:nvSpPr>
      <cdr:spPr>
        <a:xfrm xmlns:a="http://schemas.openxmlformats.org/drawingml/2006/main">
          <a:off x="609599" y="2133600"/>
          <a:ext cx="22860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Item available for borrowing</a:t>
          </a:r>
          <a:endParaRPr lang="en-US" sz="2000" dirty="0">
            <a:solidFill>
              <a:schemeClr val="tx1"/>
            </a:solidFill>
          </a:endParaRPr>
        </a:p>
      </cdr:txBody>
    </cdr:sp>
  </cdr:relSizeAnchor>
  <cdr:relSizeAnchor xmlns:cdr="http://schemas.openxmlformats.org/drawingml/2006/chartDrawing">
    <cdr:from>
      <cdr:x>0.08247</cdr:x>
      <cdr:y>0.55263</cdr:y>
    </cdr:from>
    <cdr:to>
      <cdr:x>0.34021</cdr:x>
      <cdr:y>0.61842</cdr:y>
    </cdr:to>
    <cdr:sp macro="" textlink="">
      <cdr:nvSpPr>
        <cdr:cNvPr id="13" name="TextBox 12"/>
        <cdr:cNvSpPr txBox="1"/>
      </cdr:nvSpPr>
      <cdr:spPr>
        <a:xfrm xmlns:a="http://schemas.openxmlformats.org/drawingml/2006/main">
          <a:off x="609599" y="3200400"/>
          <a:ext cx="19050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Delivery time met needs</a:t>
          </a:r>
          <a:endParaRPr lang="en-US" sz="2000" dirty="0">
            <a:solidFill>
              <a:schemeClr val="tx1"/>
            </a:solidFill>
          </a:endParaRPr>
        </a:p>
      </cdr:txBody>
    </cdr:sp>
  </cdr:relSizeAnchor>
  <cdr:relSizeAnchor xmlns:cdr="http://schemas.openxmlformats.org/drawingml/2006/chartDrawing">
    <cdr:from>
      <cdr:x>0.08247</cdr:x>
      <cdr:y>0.73684</cdr:y>
    </cdr:from>
    <cdr:to>
      <cdr:x>0.40206</cdr:x>
      <cdr:y>0.80263</cdr:y>
    </cdr:to>
    <cdr:sp macro="" textlink="">
      <cdr:nvSpPr>
        <cdr:cNvPr id="14" name="TextBox 13"/>
        <cdr:cNvSpPr txBox="1"/>
      </cdr:nvSpPr>
      <cdr:spPr>
        <a:xfrm xmlns:a="http://schemas.openxmlformats.org/drawingml/2006/main">
          <a:off x="609599" y="4267200"/>
          <a:ext cx="2362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Title purchased by OSU Libraries</a:t>
          </a:r>
          <a:endParaRPr lang="en-US" sz="20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4185"/>
          </a:xfrm>
          <a:prstGeom prst="rect">
            <a:avLst/>
          </a:prstGeom>
        </p:spPr>
        <p:txBody>
          <a:bodyPr vert="horz" lIns="92953" tIns="46477" rIns="92953" bIns="46477" rtlCol="0"/>
          <a:lstStyle>
            <a:lvl1pPr algn="r">
              <a:defRPr sz="1200"/>
            </a:lvl1pPr>
          </a:lstStyle>
          <a:p>
            <a:fld id="{2AE00A6D-BF28-4D00-8169-CA70868AAE3D}" type="datetimeFigureOut">
              <a:rPr lang="en-US" smtClean="0"/>
              <a:pPr/>
              <a:t>3/29/2011</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953" tIns="46477" rIns="92953" bIns="46477" rtlCol="0" anchor="b"/>
          <a:lstStyle>
            <a:lvl1pPr algn="r">
              <a:defRPr sz="1200"/>
            </a:lvl1pPr>
          </a:lstStyle>
          <a:p>
            <a:fld id="{7FC92A7D-A734-43B4-8687-52053E996F28}" type="slidenum">
              <a:rPr lang="en-US" smtClean="0"/>
              <a:pPr/>
              <a:t>‹#›</a:t>
            </a:fld>
            <a:endParaRPr lang="en-US"/>
          </a:p>
        </p:txBody>
      </p:sp>
    </p:spTree>
    <p:extLst>
      <p:ext uri="{BB962C8B-B14F-4D97-AF65-F5344CB8AC3E}">
        <p14:creationId xmlns:p14="http://schemas.microsoft.com/office/powerpoint/2010/main" xmlns="" val="357783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86E1E191-EADB-43A5-BF10-9E5FE6EA4E0B}" type="datetimeFigureOut">
              <a:rPr lang="en-US" smtClean="0"/>
              <a:pPr/>
              <a:t>3/29/2011</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5F238CA5-4F3E-438B-9048-2B77338BB650}" type="slidenum">
              <a:rPr lang="en-US" smtClean="0"/>
              <a:pPr/>
              <a:t>‹#›</a:t>
            </a:fld>
            <a:endParaRPr lang="en-US"/>
          </a:p>
        </p:txBody>
      </p:sp>
    </p:spTree>
    <p:extLst>
      <p:ext uri="{BB962C8B-B14F-4D97-AF65-F5344CB8AC3E}">
        <p14:creationId xmlns:p14="http://schemas.microsoft.com/office/powerpoint/2010/main" xmlns="" val="3709087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205">
              <a:defRPr/>
            </a:pPr>
            <a:r>
              <a:rPr lang="en-US" dirty="0" smtClean="0"/>
              <a:t>KERRI</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a:t>
            </a:r>
          </a:p>
          <a:p>
            <a:r>
              <a:rPr lang="en-US" sz="1200" kern="1200" dirty="0" smtClean="0">
                <a:solidFill>
                  <a:schemeClr val="tx1"/>
                </a:solidFill>
                <a:effectLst/>
                <a:latin typeface="+mn-lt"/>
                <a:ea typeface="+mn-ea"/>
                <a:cs typeface="+mn-cs"/>
              </a:rPr>
              <a:t>The basic workflow of our pilot and the units that were impacted.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ILL staff used the criteria to determine which requests were to be purchased.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Piggy back on existing “Rush” acquisitions processing.  Customizations in ILLiad to route requests and email staff and patrons.  ILL – acquisitions (check if already ordered, place order, fund codes) – cataloging (quick cataloging and processing) – circulation (places hold, adds informational band, checks out to patron) – CM staff (removes bands, and shelves)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different colors indicate the unique departments that were involved in this pilot. </a:t>
            </a:r>
            <a:r>
              <a:rPr lang="en-US" sz="1200" kern="1200" baseline="0" dirty="0" smtClean="0">
                <a:solidFill>
                  <a:schemeClr val="tx1"/>
                </a:solidFill>
                <a:effectLst/>
                <a:latin typeface="+mn-lt"/>
                <a:ea typeface="+mn-ea"/>
                <a:cs typeface="+mn-cs"/>
              </a:rPr>
              <a:t>I was heading up the pilot, but only directly supervising the ILL unit.  This graphically displays how much collaboration had to exist.</a:t>
            </a:r>
            <a:endParaRPr lang="en-US"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in order to say whether or not this pilot was meeting some of the overarching goals we had for it such as meeting researchers’ point of need requests and enhancing the current and future value of the collection, we needed data.  One of the first things we looked at was circulation taking the view that if the items were circulating, it meant they were meeting research needs and thus of value to the collection.  We knew from our lit review that the Buy Request items, those purchased just in time so to speak, tended to circulate at a higher rate than those purchased in traditional ways, the just in case model.  We were not disappointed.  The numbers please…</a:t>
            </a:r>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sz="1200" kern="1200" dirty="0" smtClean="0">
                <a:solidFill>
                  <a:schemeClr val="tx1"/>
                </a:solidFill>
                <a:latin typeface="+mn-lt"/>
                <a:ea typeface="+mn-ea"/>
                <a:cs typeface="+mn-cs"/>
              </a:rPr>
              <a:t>At the two year mark in </a:t>
            </a:r>
            <a:r>
              <a:rPr lang="en-US" sz="1200" kern="1200" dirty="0" smtClean="0">
                <a:solidFill>
                  <a:schemeClr val="tx1"/>
                </a:solidFill>
                <a:latin typeface="+mn-lt"/>
                <a:ea typeface="+mn-ea"/>
                <a:cs typeface="+mn-cs"/>
              </a:rPr>
              <a:t>February 2011, </a:t>
            </a:r>
            <a:r>
              <a:rPr lang="en-US" sz="1200" kern="1200" dirty="0" smtClean="0">
                <a:solidFill>
                  <a:schemeClr val="tx1"/>
                </a:solidFill>
                <a:latin typeface="+mn-lt"/>
                <a:ea typeface="+mn-ea"/>
                <a:cs typeface="+mn-cs"/>
              </a:rPr>
              <a:t>just in time purchases had, on average, 2.76 circulations per item (total of 190 items purchased over the pilot year with 525 circulations).  Circulation counts at the one year mark range from 0-9.</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Comparing this to Just in case Purchases during the same period as the pilot…those had, on average, 0.99 circulations per item.  It is important to note that we were trying to, as much as possible, compare apples to apples…these items were purchased during the same time period, but through our regular collection development routes.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 at the conclusion of Year 2, we have seen that Buy Request items circulate 177% more or 2.8 time more often than the traditionally purchased items in the collection.  This is consistent with what is reported the literature of 2-3 times more often.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terms of value to our collection, we might consider a few ways to define value.  We have the financial cost associated with the item, a monetary value, and then we have the usage of the item, perhaps we can think of this as a measure of the patron value of the item.  Obviously these are not mutually exclusive; it is highly desirable if patrons value the items we bring into our collections.  In the case of the Buy Request items, I think we can say that this is the case and that these additions add to the overall value of the OSU Libraries collection.</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38">
              <a:defRPr/>
            </a:pPr>
            <a:r>
              <a:rPr lang="en-US" dirty="0" smtClean="0"/>
              <a:t>UTA</a:t>
            </a:r>
          </a:p>
          <a:p>
            <a:r>
              <a:rPr lang="en-US" sz="1200" kern="1200" dirty="0" smtClean="0">
                <a:solidFill>
                  <a:schemeClr val="tx1"/>
                </a:solidFill>
                <a:latin typeface="+mn-lt"/>
                <a:ea typeface="+mn-ea"/>
                <a:cs typeface="+mn-cs"/>
              </a:rPr>
              <a:t>We wanted a little better idea of what was going on with circulation counts, so we looked at circulation frequency and found some interesting things.  While it is not too surprising that the 0-1 category dominates for the Just in Case purchases, what really stands out is that the Just in Time purchases have a much higher percentage of multiple circulations.  These circulation counts do not include renewals which makes my next point even more salient.  The high percentage of multiple circulations of these items would seem to indicate that these items are of value to patrons </a:t>
            </a:r>
            <a:r>
              <a:rPr lang="en-US" sz="1200" i="1" kern="1200" dirty="0" smtClean="0">
                <a:solidFill>
                  <a:schemeClr val="tx1"/>
                </a:solidFill>
                <a:latin typeface="+mn-lt"/>
                <a:ea typeface="+mn-ea"/>
                <a:cs typeface="+mn-cs"/>
              </a:rPr>
              <a:t>beyond</a:t>
            </a:r>
            <a:r>
              <a:rPr lang="en-US" sz="1200" kern="1200" dirty="0" smtClean="0">
                <a:solidFill>
                  <a:schemeClr val="tx1"/>
                </a:solidFill>
                <a:latin typeface="+mn-lt"/>
                <a:ea typeface="+mn-ea"/>
                <a:cs typeface="+mn-cs"/>
              </a:rPr>
              <a:t> the patron who originated the request, presenting us with an additional measure of value of the collection…the breadth of patrons interested a single item.  In just a moment I’ll present some Buy Request patron behavior that has impact here.</a:t>
            </a:r>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addition to looking at circulation statistics as a way to measure the success of the program, we obtained direct feedback from patrons receiving material through the Buy Request pilot. But we decided to go beyond simple satisfaction ratings. If our patrons were satisfied, we wanted to know what contributed to that satisfaction?  And beyond the components of satisfaction, how </a:t>
            </a:r>
            <a:r>
              <a:rPr lang="en-US" sz="1200" i="1" kern="1200" dirty="0" smtClean="0">
                <a:solidFill>
                  <a:schemeClr val="tx1"/>
                </a:solidFill>
                <a:latin typeface="+mn-lt"/>
                <a:ea typeface="+mn-ea"/>
                <a:cs typeface="+mn-cs"/>
              </a:rPr>
              <a:t>important</a:t>
            </a:r>
            <a:r>
              <a:rPr lang="en-US" sz="1200" kern="1200" dirty="0" smtClean="0">
                <a:solidFill>
                  <a:schemeClr val="tx1"/>
                </a:solidFill>
                <a:latin typeface="+mn-lt"/>
                <a:ea typeface="+mn-ea"/>
                <a:cs typeface="+mn-cs"/>
              </a:rPr>
              <a:t> were these items to the individual researchers submitting the requests.  We surveyed all Buy Request patrons about the pilot project in order to get some of these answers. Not only was this an important part of how we were measuring the success of our program, but very little of the abundant literature on purchase on demand deals with patron feedback beyond noting that in summary that these types of programs are “well received” by patrons.</a:t>
            </a:r>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asked two questions about borrowing that help us understand the circulation number we looked at previously and which provide some indication of the importance of these items to individual researchers.  First we asked our patrons if they would borrow the item again.  So remember that we are asking this after they have received the item and have had time </a:t>
            </a:r>
            <a:r>
              <a:rPr lang="en-US" sz="1200" kern="1200" dirty="0" err="1" smtClean="0">
                <a:solidFill>
                  <a:schemeClr val="tx1"/>
                </a:solidFill>
                <a:latin typeface="+mn-lt"/>
                <a:ea typeface="+mn-ea"/>
                <a:cs typeface="+mn-cs"/>
              </a:rPr>
              <a:t>time</a:t>
            </a:r>
            <a:r>
              <a:rPr lang="en-US" sz="1200" kern="1200" dirty="0" smtClean="0">
                <a:solidFill>
                  <a:schemeClr val="tx1"/>
                </a:solidFill>
                <a:latin typeface="+mn-lt"/>
                <a:ea typeface="+mn-ea"/>
                <a:cs typeface="+mn-cs"/>
              </a:rPr>
              <a:t> with it.  Only 10% of our patrons indicated that they would not borrow the item again.  So…not only was the item was of significant interest that they requested it in the first place, but they were telling us that it was important enough that they would check it out again (keep in mind that these patrons have loan periods from 90-120 days…not insignificant periods).  This behavior helps explain one piece of the increased multiple circulations for just in time purchase.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UTA</a:t>
            </a:r>
          </a:p>
          <a:p>
            <a:r>
              <a:rPr lang="en-US" sz="1200" kern="1200" dirty="0" smtClean="0">
                <a:solidFill>
                  <a:schemeClr val="tx1"/>
                </a:solidFill>
                <a:latin typeface="+mn-lt"/>
                <a:ea typeface="+mn-ea"/>
                <a:cs typeface="+mn-cs"/>
              </a:rPr>
              <a:t>The second piece that helps explain the increased multiple circulations and maybe</a:t>
            </a:r>
          </a:p>
          <a:p>
            <a:r>
              <a:rPr lang="en-US" sz="1200" kern="1200" dirty="0" smtClean="0">
                <a:solidFill>
                  <a:schemeClr val="tx1"/>
                </a:solidFill>
                <a:latin typeface="+mn-lt"/>
                <a:ea typeface="+mn-ea"/>
                <a:cs typeface="+mn-cs"/>
              </a:rPr>
              <a:t>gets at some of what’s behind the high number of unique circulations is the response to the question about whether our Buy Request patrons would recommend the title to colleagues or students or add it to a course reading list?  Once again, only a small percentage of our buy request patrons indicated that they would not do this…the majority would.  So not only was the purchased item important to the individual researcher, but they told us that it would be useful to others as well.  How’s that for adding items of </a:t>
            </a:r>
            <a:r>
              <a:rPr lang="en-US" sz="1200" i="1" kern="1200" dirty="0" smtClean="0">
                <a:solidFill>
                  <a:schemeClr val="tx1"/>
                </a:solidFill>
                <a:latin typeface="+mn-lt"/>
                <a:ea typeface="+mn-ea"/>
                <a:cs typeface="+mn-cs"/>
              </a:rPr>
              <a:t>patron value</a:t>
            </a:r>
            <a:r>
              <a:rPr lang="en-US" sz="1200" kern="1200" dirty="0" smtClean="0">
                <a:solidFill>
                  <a:schemeClr val="tx1"/>
                </a:solidFill>
                <a:latin typeface="+mn-lt"/>
                <a:ea typeface="+mn-ea"/>
                <a:cs typeface="+mn-cs"/>
              </a:rPr>
              <a:t> to the collection?  They told us what they needed, we bought it, and sure enough they AND others are using it….and even better, we have data to back that up.  Good value for our collection dollars.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sz="1200" kern="1200" dirty="0" smtClean="0">
                <a:solidFill>
                  <a:schemeClr val="tx1"/>
                </a:solidFill>
                <a:latin typeface="+mn-lt"/>
                <a:ea typeface="+mn-ea"/>
                <a:cs typeface="+mn-cs"/>
              </a:rPr>
              <a:t>Are you beginning to see a trend here?  The four questions that we asked about components of patron satisfaction did tell us that patrons were highly satisfied with the pilot project.  I don’t want to spend a lot of time elaborating on these results as they speak for themselves.  What I think is important to note is that satisfaction has many components…and it is worth teasing out those factors when trying to evaluate a new program or service.  So with that said, were there any issues? Yes, as a matter of fact there were.</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sz="1200" kern="1200" dirty="0" smtClean="0">
                <a:solidFill>
                  <a:schemeClr val="tx1"/>
                </a:solidFill>
                <a:latin typeface="+mn-lt"/>
                <a:ea typeface="+mn-ea"/>
                <a:cs typeface="+mn-cs"/>
              </a:rPr>
              <a:t>We rounded out the survey by asking patrons to provide any other feedback they wished us to have. 36 patrons responded with comments.  Content analysis revealed that  the majority of the comments were unequivocally positive.  </a:t>
            </a:r>
            <a:r>
              <a:rPr lang="en-US" sz="1200" kern="1200" dirty="0" err="1" smtClean="0">
                <a:solidFill>
                  <a:schemeClr val="tx1"/>
                </a:solidFill>
                <a:latin typeface="+mn-lt"/>
                <a:ea typeface="+mn-ea"/>
                <a:cs typeface="+mn-cs"/>
              </a:rPr>
              <a:t>Yay</a:t>
            </a:r>
            <a:r>
              <a:rPr lang="en-US" sz="1200" kern="1200" dirty="0" smtClean="0">
                <a:solidFill>
                  <a:schemeClr val="tx1"/>
                </a:solidFill>
                <a:latin typeface="+mn-lt"/>
                <a:ea typeface="+mn-ea"/>
                <a:cs typeface="+mn-cs"/>
              </a:rPr>
              <a:t> for the pilot project!  The next largest category of comment was what we identified as qualified.  In other words, the patron expressed support for the program, but also expressed some measure of concern.  Very few of the comments were negative and a few patrons noted technical issues with the survey.</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start with the positive comments,  as a colleague of ours is fond of saying…the warm and fuzzy feedback.  It’s fun to read and heartwarming to know we’ve made a difference.  But the content of the feedback is also informative about the ways in which programs like this support our faculty and grads. And it does provide evidence that they understand the financial implications of making these items a permanent part of our collection and supports the data we have that these items will get future use.</a:t>
            </a:r>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But what about that negative comment?  Take a moment to read this one. [PAUSE]</a:t>
            </a:r>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205">
              <a:defRPr/>
            </a:pPr>
            <a:r>
              <a:rPr lang="en-US" sz="1000" dirty="0" smtClean="0"/>
              <a:t>UTA</a:t>
            </a:r>
          </a:p>
          <a:p>
            <a:pPr marL="0" marR="0" indent="0" algn="l" defTabSz="91220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have to take issue with this lone negative comment The patron noted “The Library has gaping holes (POINT OUT HOLE IN PHOTO) in its collection…” which I don’t dispute…well maybe a little…GAPING is a strong word.  But I would suggest that it is programs like Buy Request or just in time purchasing that help fill some of those holes in the short term. Kerri is going to bring up some recent </a:t>
            </a:r>
            <a:r>
              <a:rPr lang="en-US" sz="1200" kern="1200" dirty="0" err="1" smtClean="0">
                <a:solidFill>
                  <a:schemeClr val="tx1"/>
                </a:solidFill>
                <a:latin typeface="+mn-lt"/>
                <a:ea typeface="+mn-ea"/>
                <a:cs typeface="+mn-cs"/>
              </a:rPr>
              <a:t>LibQual</a:t>
            </a:r>
            <a:r>
              <a:rPr lang="en-US" sz="1200" kern="1200" dirty="0" smtClean="0">
                <a:solidFill>
                  <a:schemeClr val="tx1"/>
                </a:solidFill>
                <a:latin typeface="+mn-lt"/>
                <a:ea typeface="+mn-ea"/>
                <a:cs typeface="+mn-cs"/>
              </a:rPr>
              <a:t> feedback that also bears on this issue.  But at this point, I  would note that purchasing of materials in this way is very focused on those areas of direct and immediate interest to our researchers and these purchases are the very opposite of random.  [I have to confess that this was a staged photo…just seemed to go to pass up this opportunity]</a:t>
            </a:r>
          </a:p>
          <a:p>
            <a:pPr lvl="1"/>
            <a:endParaRPr lang="en-US" sz="1000" dirty="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sz="1200" kern="1200" dirty="0" smtClean="0">
                <a:solidFill>
                  <a:schemeClr val="tx1"/>
                </a:solidFill>
                <a:latin typeface="+mn-lt"/>
                <a:ea typeface="+mn-ea"/>
                <a:cs typeface="+mn-cs"/>
              </a:rPr>
              <a:t>So moving on to the qualified comments, which were, to us, some of the more interesting…and also the ones that led us to consider the kind of changes we are currently in the process of implementing.   The qualified comments are the comments in orange.   One patron asked about the criteria we used when converting the request to a purchase.  This is a valid question and one that came up in various forms several times.  We did not share this information with our patrons during the pilot, partly so that requesting habits would not change and we could obtain “clean” data but also because we did not want the system “gamed”.  The other type of qualified comment that was most predominant was one where patrons indicated that the program was useful but that they wanted a say in what was converted to purchase. So this in between getting no response from emails to departments to suggest materials for purchase (something that I certainly have struggled with and some of my colleagues as well) and getting lots of requests for ILL in some areas.  Getting our patron’s input on whether or not to purchase an ILL request is not just helpful but is one of the enhancements we are building into the now-permanent program.  The Buy Request pilot was initially targeted only at faculty and grad student researchers.  And if we remember that they have extensive and deep subject expertise that we can tap into for making these purchase decisions, then programs like Buy Request make even more sense in terms of targeting collection dollars to areas of the collection that need some attention.  I also want to point out here that our patrons have always had the opportunity to let us know about items they want purchased, but purchase on demand programs like Buy Request are a bit more targeted.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So back to the concerns about criteria and patron input on purchase decisions, we are in the process of modifying our program to make the criteria more transparent and also to capture in the actual purchase request process the kind of feedback from patrons that will help us make the best purchase decision possible.  Kerri will talk about this in a few minutes.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 I alluded to a moment ago, our Buy Request program is now permanent.  And it is no small success when you consider that this happened in the midst of a huge multi-year journal cancellation project and close scrutiny at all aspects of the collections budget.  The data we collected including statistics AND patron feedback including borrowing behavior really helped us make that case that this program was a complete success and was adding current and future value to our collections.  We absolutely could not have made our case without the data and are confident that the decision to move beyond pilot status was the right one.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 I am going to turn this back over to Kerri to talk about the where we are with the program and some organizational changes that have had impact on it. </a:t>
            </a:r>
          </a:p>
          <a:p>
            <a:r>
              <a:rPr lang="en-US" dirty="0" smtClean="0"/>
              <a:t> </a:t>
            </a:r>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a:t>
            </a:r>
          </a:p>
          <a:p>
            <a:r>
              <a:rPr lang="en-US" dirty="0" smtClean="0"/>
              <a:t>Based on the data from the pilot, the service has become permanent.</a:t>
            </a:r>
          </a:p>
          <a:p>
            <a:r>
              <a:rPr lang="en-US" dirty="0" smtClean="0"/>
              <a:t>During this time, there were discussions in our library of how we could provide</a:t>
            </a:r>
            <a:r>
              <a:rPr lang="en-US" baseline="0" dirty="0" smtClean="0"/>
              <a:t> or get material for our users.  The organization during the pilot had made it challenge to get material for our users.  Library administration began contemplating what a “Get it” department would look like and how it would support some of our strategic goals.</a:t>
            </a:r>
          </a:p>
          <a:p>
            <a:r>
              <a:rPr lang="en-US" baseline="0" dirty="0" smtClean="0"/>
              <a:t>The university also came out with a mandate to have colleges look at reorganizing into more efficient structures.</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KERRI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was</a:t>
            </a:r>
            <a:r>
              <a:rPr lang="en-US" baseline="0" dirty="0" smtClean="0"/>
              <a:t> the organization of the units involved in the pilot.  It was challenging and time consuming to communicate as you can see by the red arrows.</a:t>
            </a:r>
            <a:endParaRPr lang="en-US"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KERRI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the reorganization of the units involved.  You can see the communication flow is easier and the organization is flattened.</a:t>
            </a:r>
            <a:endParaRPr lang="en-US"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a:t>
            </a:r>
          </a:p>
          <a:p>
            <a:r>
              <a:rPr lang="en-US" dirty="0" smtClean="0"/>
              <a:t>This is the slide</a:t>
            </a:r>
            <a:r>
              <a:rPr lang="en-US" baseline="0" dirty="0" smtClean="0"/>
              <a:t> of the workflow with the new organization color coding.</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a:t>
            </a:r>
          </a:p>
          <a:p>
            <a:r>
              <a:rPr lang="en-US" dirty="0" smtClean="0"/>
              <a:t>We will be adding theses and dissertation purchases for graduates.  Acquisition</a:t>
            </a:r>
            <a:r>
              <a:rPr lang="en-US" baseline="0" dirty="0" smtClean="0"/>
              <a:t> staff is helping out a few hours a week in ILL in an effort to support services that are getting the material to our users.</a:t>
            </a:r>
          </a:p>
          <a:p>
            <a:r>
              <a:rPr lang="en-US" baseline="0" dirty="0" smtClean="0"/>
              <a:t>We also recently completed </a:t>
            </a:r>
            <a:r>
              <a:rPr lang="en-US" baseline="0" dirty="0" err="1" smtClean="0"/>
              <a:t>LibQual</a:t>
            </a:r>
            <a:r>
              <a:rPr lang="en-US" baseline="0" dirty="0" smtClean="0"/>
              <a:t>+ where I asked to have the following local question asked: Resources added to library collections on request.  Faculty were the only group that indicated we fell below their minimum level of acceptance.  This could be in part due to the serials cuts that have happened.  When we run the survey again, I’d like to have the question asked again because we are looking at implementing a tool that might bring recognition to people that we do add material on request (at least monographs).</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KERRI</a:t>
            </a:r>
          </a:p>
          <a:p>
            <a:r>
              <a:rPr lang="en-US" baseline="0" dirty="0" smtClean="0"/>
              <a:t>We will be going into the test phase of GIST in April to conduct usability studies.  We hope that this one stop requesting of books removes the uncertainty from the user.  Our online request form for purchases is very hard to find, and not all faculty respond to the calls of subject liaisons to submit purchase requests.  This tool will also allow for further collaboration of ILL and acquisitions to “get” material for our users’ research in the best interest of the library’s collection.</a:t>
            </a:r>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 program is perfect and we’re continually working to improve the value and relevance of the collection for our users. Just in time purchasing through programs like Buy Request is one way to do this.  So let me leave you with a positive message from Oregon State University faculty and graduate student patrons.  They were clearly satisfied </a:t>
            </a:r>
            <a:r>
              <a:rPr lang="en-US" sz="1200" kern="1200" smtClean="0">
                <a:solidFill>
                  <a:schemeClr val="tx1"/>
                </a:solidFill>
                <a:latin typeface="+mn-lt"/>
                <a:ea typeface="+mn-ea"/>
                <a:cs typeface="+mn-cs"/>
              </a:rPr>
              <a:t>and </a:t>
            </a:r>
            <a:r>
              <a:rPr lang="en-US" sz="1200" kern="1200" smtClean="0">
                <a:solidFill>
                  <a:schemeClr val="tx1"/>
                </a:solidFill>
                <a:latin typeface="+mn-lt"/>
                <a:ea typeface="+mn-ea"/>
                <a:cs typeface="+mn-cs"/>
              </a:rPr>
              <a:t>told </a:t>
            </a:r>
            <a:r>
              <a:rPr lang="en-US" sz="1200" kern="1200" dirty="0" smtClean="0">
                <a:solidFill>
                  <a:schemeClr val="tx1"/>
                </a:solidFill>
                <a:latin typeface="+mn-lt"/>
                <a:ea typeface="+mn-ea"/>
                <a:cs typeface="+mn-cs"/>
              </a:rPr>
              <a:t>us that… Buy Request is a “great book purchase program.”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38">
              <a:defRPr/>
            </a:pPr>
            <a:r>
              <a:rPr lang="en-US" baseline="0" dirty="0" smtClean="0"/>
              <a:t>KERRI</a:t>
            </a:r>
          </a:p>
          <a:p>
            <a:pPr marL="0" marR="0" indent="0" algn="l" defTabSz="929538"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attending the 2008 ALA preconference “Throw Off Your Policies &amp; Expose Your Resources”, I came back to the library determined to make use of the enthusiasm generated.  I made a nuisance of myself at subject librarian meetings by inserting comments like “longer check out periods”, “more formats”, and “purchase on demand”.  After agreeing to longer check out periods and more formats, library administration formed a task force to research, implement, and evaluate a pilot for purchase on demand.  </a:t>
            </a:r>
          </a:p>
          <a:p>
            <a:pPr defTabSz="929538">
              <a:defRPr/>
            </a:pPr>
            <a:endParaRPr lang="en-US" baseline="0" dirty="0" smtClean="0"/>
          </a:p>
          <a:p>
            <a:pPr defTabSz="929538">
              <a:defRPr/>
            </a:pPr>
            <a:r>
              <a:rPr lang="en-US" baseline="0" dirty="0" smtClean="0"/>
              <a:t>I hope our presentation can encourage you to take back some ideas for change to your institution.</a:t>
            </a:r>
          </a:p>
        </p:txBody>
      </p:sp>
      <p:sp>
        <p:nvSpPr>
          <p:cNvPr id="4" name="Slide Number Placeholder 3"/>
          <p:cNvSpPr>
            <a:spLocks noGrp="1"/>
          </p:cNvSpPr>
          <p:nvPr>
            <p:ph type="sldNum" sz="quarter" idx="10"/>
          </p:nvPr>
        </p:nvSpPr>
        <p:spPr/>
        <p:txBody>
          <a:bodyPr/>
          <a:lstStyle/>
          <a:p>
            <a:fld id="{5F238CA5-4F3E-438B-9048-2B77338BB65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a:t>
            </a:r>
          </a:p>
          <a:p>
            <a:r>
              <a:rPr lang="en-US" sz="1200" kern="1200" dirty="0" smtClean="0">
                <a:solidFill>
                  <a:schemeClr val="tx1"/>
                </a:solidFill>
                <a:effectLst/>
                <a:latin typeface="+mn-lt"/>
                <a:ea typeface="+mn-ea"/>
                <a:cs typeface="+mn-cs"/>
              </a:rPr>
              <a:t>Criteria - Collaborative development of criteria (ILL, subject libs, cataloging lib, acquisitions staff)</a:t>
            </a:r>
          </a:p>
          <a:p>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Items not owned by OSU Libraries and held by only 1 Summit library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(adding to our consortium holdings) </a:t>
            </a:r>
            <a:r>
              <a:rPr lang="en-US" sz="1200" kern="1200" dirty="0" smtClean="0">
                <a:solidFill>
                  <a:schemeClr val="tx1"/>
                </a:solidFill>
                <a:effectLst/>
                <a:latin typeface="+mn-lt"/>
                <a:ea typeface="+mn-ea"/>
                <a:cs typeface="+mn-cs"/>
              </a:rPr>
              <a:t>in which the library lists the item as "local use only" or checked out will be candidates.</a:t>
            </a:r>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buNone/>
            </a:pPr>
            <a:r>
              <a:rPr lang="en-US" dirty="0" smtClean="0"/>
              <a:t>KERRI</a:t>
            </a:r>
          </a:p>
          <a:p>
            <a:pPr lvl="0">
              <a:buNone/>
            </a:pPr>
            <a:endParaRPr lang="en-US" dirty="0" smtClean="0"/>
          </a:p>
          <a:p>
            <a:pPr lvl="0">
              <a:buNone/>
            </a:pPr>
            <a:r>
              <a:rPr lang="en-US" sz="1200" kern="1200" dirty="0" smtClean="0">
                <a:solidFill>
                  <a:schemeClr val="tx1"/>
                </a:solidFill>
                <a:effectLst/>
                <a:latin typeface="+mn-lt"/>
                <a:ea typeface="+mn-ea"/>
                <a:cs typeface="+mn-cs"/>
              </a:rPr>
              <a:t>Faculty and Graduate requests for “new” books (2004+)</a:t>
            </a:r>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2384" indent="-232384">
              <a:buNone/>
            </a:pPr>
            <a:r>
              <a:rPr lang="en-US" dirty="0" smtClean="0"/>
              <a:t>KERRI</a:t>
            </a:r>
          </a:p>
          <a:p>
            <a:pPr marL="232384" indent="-232384">
              <a:buNone/>
            </a:pPr>
            <a:endParaRPr lang="en-US" dirty="0" smtClean="0"/>
          </a:p>
          <a:p>
            <a:pPr marL="232384" marR="0" lvl="0" indent="-232384"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$150 price limit – so science books can be purchased</a:t>
            </a:r>
          </a:p>
          <a:p>
            <a:pPr marL="232384" indent="-232384">
              <a:buNone/>
            </a:pPr>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buNone/>
            </a:pPr>
            <a:r>
              <a:rPr lang="en-US" dirty="0" smtClean="0"/>
              <a:t>KERRI</a:t>
            </a:r>
          </a:p>
          <a:p>
            <a:pPr lvl="0">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Amazon prime – 2 day shipping on in stock items for $79/year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Monographs, scholarly material, monograph series acceptable, no textbooks, no e-books, no standards or conferences, no award winning fiction, no microform/film, no dissertations, no A/V, paperback acceptable, high quality used acceptable</a:t>
            </a:r>
          </a:p>
          <a:p>
            <a:pPr lvl="0">
              <a:buNone/>
            </a:pPr>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Input on how other libraries are doing it in literature reviews and communicating with GWLA members. </a:t>
            </a:r>
          </a:p>
          <a:p>
            <a:r>
              <a:rPr lang="en-US" dirty="0" smtClean="0"/>
              <a:t>Funding came from a gift fund.</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a:t>
            </a:r>
          </a:p>
          <a:p>
            <a:r>
              <a:rPr lang="en-US" sz="1200" kern="1200" dirty="0" smtClean="0">
                <a:solidFill>
                  <a:schemeClr val="tx1"/>
                </a:solidFill>
                <a:effectLst/>
                <a:latin typeface="+mn-lt"/>
                <a:ea typeface="+mn-ea"/>
                <a:cs typeface="+mn-cs"/>
              </a:rPr>
              <a:t>Implementation (couldn’t be done without collaboration).</a:t>
            </a:r>
          </a:p>
          <a:p>
            <a:r>
              <a:rPr lang="en-US" sz="1200" kern="1200" dirty="0" smtClean="0">
                <a:solidFill>
                  <a:schemeClr val="tx1"/>
                </a:solidFill>
                <a:effectLst/>
                <a:latin typeface="+mn-lt"/>
                <a:ea typeface="+mn-ea"/>
                <a:cs typeface="+mn-cs"/>
              </a:rPr>
              <a:t>Hand</a:t>
            </a:r>
            <a:r>
              <a:rPr lang="en-US" sz="1200" kern="1200" baseline="0" dirty="0" smtClean="0">
                <a:solidFill>
                  <a:schemeClr val="tx1"/>
                </a:solidFill>
                <a:effectLst/>
                <a:latin typeface="+mn-lt"/>
                <a:ea typeface="+mn-ea"/>
                <a:cs typeface="+mn-cs"/>
              </a:rPr>
              <a:t>-offs had to be seamless to meet the 5 business day turnaround.  Communication had to be clear and open, and we had to trust that each unit would take the request and run with it.  </a:t>
            </a:r>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5A74-24B0-4D8D-A39E-AE3DF5D8ACA6}" type="datetimeFigureOut">
              <a:rPr lang="en-US" smtClean="0"/>
              <a:pPr/>
              <a:t>3/29/2011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5A74-24B0-4D8D-A39E-AE3DF5D8ACA6}" type="datetimeFigureOut">
              <a:rPr lang="en-US" smtClean="0"/>
              <a:pPr/>
              <a:t>3/29/2011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5A74-24B0-4D8D-A39E-AE3DF5D8ACA6}" type="datetimeFigureOut">
              <a:rPr lang="en-US" smtClean="0"/>
              <a:pPr/>
              <a:t>3/29/2011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5A74-24B0-4D8D-A39E-AE3DF5D8ACA6}" type="datetimeFigureOut">
              <a:rPr lang="en-US" smtClean="0"/>
              <a:pPr/>
              <a:t>3/29/2011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5A74-24B0-4D8D-A39E-AE3DF5D8ACA6}" type="datetimeFigureOut">
              <a:rPr lang="en-US" smtClean="0"/>
              <a:pPr/>
              <a:t>3/29/2011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5A74-24B0-4D8D-A39E-AE3DF5D8ACA6}" type="datetimeFigureOut">
              <a:rPr lang="en-US" smtClean="0"/>
              <a:pPr/>
              <a:t>3/29/2011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5A74-24B0-4D8D-A39E-AE3DF5D8ACA6}" type="datetimeFigureOut">
              <a:rPr lang="en-US" smtClean="0"/>
              <a:pPr/>
              <a:t>3/29/2011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5A74-24B0-4D8D-A39E-AE3DF5D8ACA6}" type="datetimeFigureOut">
              <a:rPr lang="en-US" smtClean="0"/>
              <a:pPr/>
              <a:t>3/29/2011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5A74-24B0-4D8D-A39E-AE3DF5D8ACA6}" type="datetimeFigureOut">
              <a:rPr lang="en-US" smtClean="0"/>
              <a:pPr/>
              <a:t>3/29/2011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5A74-24B0-4D8D-A39E-AE3DF5D8ACA6}" type="datetimeFigureOut">
              <a:rPr lang="en-US" smtClean="0"/>
              <a:pPr/>
              <a:t>3/29/2011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5A74-24B0-4D8D-A39E-AE3DF5D8ACA6}" type="datetimeFigureOut">
              <a:rPr lang="en-US" smtClean="0"/>
              <a:pPr/>
              <a:t>3/29/2011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B5A74-24B0-4D8D-A39E-AE3DF5D8ACA6}" type="datetimeFigureOut">
              <a:rPr lang="en-US" smtClean="0"/>
              <a:pPr/>
              <a:t>3/29/2011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A8988-70DE-434E-9BC0-92DA2CA54B7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12"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microsoft.com/office/2007/relationships/diagramDrawing" Target="../diagrams/drawing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dsproject.org/Tools/GIST.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lickr.com/photos/mattcarman/1573507091/"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toolkit.idsproject.org/doku.php?id=gist:workflow:map" TargetMode="External"/><Relationship Id="rId5" Type="http://schemas.openxmlformats.org/officeDocument/2006/relationships/hyperlink" Target="http://www.flickr.com/photos/fossilmike/438214403" TargetMode="External"/><Relationship Id="rId4" Type="http://schemas.openxmlformats.org/officeDocument/2006/relationships/hyperlink" Target="http://www.flickr.com/photos/malingering/22781623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3657600"/>
          </a:xfrm>
        </p:spPr>
        <p:txBody>
          <a:bodyPr>
            <a:normAutofit/>
          </a:bodyPr>
          <a:lstStyle/>
          <a:p>
            <a:pPr algn="l"/>
            <a:r>
              <a:rPr lang="en-US" sz="6000" i="1"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t>Just in Time:</a:t>
            </a:r>
            <a:r>
              <a:rPr lang="en-US" sz="4900" i="1"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t/>
            </a:r>
            <a:br>
              <a:rPr lang="en-US" sz="4900" i="1"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br>
            <a:r>
              <a:rPr lang="en-US" sz="4000" cap="none" dirty="0" smtClean="0">
                <a:solidFill>
                  <a:schemeClr val="accent1"/>
                </a:solidFill>
              </a:rPr>
              <a:t>For Collaboration and </a:t>
            </a:r>
            <a:r>
              <a:rPr lang="en-US" sz="4000" cap="none" smtClean="0">
                <a:solidFill>
                  <a:schemeClr val="accent1"/>
                </a:solidFill>
              </a:rPr>
              <a:t>Change </a:t>
            </a:r>
            <a:r>
              <a:rPr lang="en-US"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t/>
            </a:r>
            <a:br>
              <a:rPr lang="en-US"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br>
            <a:endParaRPr lang="en-US" dirty="0">
              <a:solidFill>
                <a:schemeClr val="accent1"/>
              </a:solidFill>
              <a:latin typeface="+mn-lt"/>
            </a:endParaRPr>
          </a:p>
        </p:txBody>
      </p:sp>
      <p:sp>
        <p:nvSpPr>
          <p:cNvPr id="3" name="Subtitle 2"/>
          <p:cNvSpPr>
            <a:spLocks noGrp="1"/>
          </p:cNvSpPr>
          <p:nvPr>
            <p:ph type="subTitle" idx="1"/>
          </p:nvPr>
        </p:nvSpPr>
        <p:spPr>
          <a:xfrm>
            <a:off x="685800" y="5410200"/>
            <a:ext cx="7772400" cy="1219200"/>
          </a:xfrm>
        </p:spPr>
        <p:txBody>
          <a:bodyPr>
            <a:noAutofit/>
          </a:bodyPr>
          <a:lstStyle/>
          <a:p>
            <a:pPr algn="r"/>
            <a:r>
              <a:rPr lang="en-US" sz="2400" dirty="0" smtClean="0"/>
              <a:t>Kerri Goergen-Doll</a:t>
            </a:r>
          </a:p>
          <a:p>
            <a:pPr algn="r"/>
            <a:r>
              <a:rPr lang="en-US" sz="2400" dirty="0" smtClean="0"/>
              <a:t>Uta Hussong-Christian</a:t>
            </a:r>
          </a:p>
          <a:p>
            <a:pPr algn="r"/>
            <a:r>
              <a:rPr lang="en-US" sz="2400" dirty="0" smtClean="0"/>
              <a:t>2011 ILLiad International Conference</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257300" y="1320800"/>
          <a:ext cx="66294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457200" y="6858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Patron</a:t>
            </a:r>
            <a:endParaRPr lang="en-US" b="1" dirty="0"/>
          </a:p>
        </p:txBody>
      </p:sp>
      <p:cxnSp>
        <p:nvCxnSpPr>
          <p:cNvPr id="13" name="Straight Arrow Connector 12"/>
          <p:cNvCxnSpPr/>
          <p:nvPr/>
        </p:nvCxnSpPr>
        <p:spPr>
          <a:xfrm rot="16200000" flipH="1">
            <a:off x="647700" y="1943100"/>
            <a:ext cx="914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239000" y="53340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Patron</a:t>
            </a:r>
            <a:endParaRPr lang="en-US" b="1" dirty="0"/>
          </a:p>
        </p:txBody>
      </p:sp>
      <p:cxnSp>
        <p:nvCxnSpPr>
          <p:cNvPr id="18" name="Straight Arrow Connector 17"/>
          <p:cNvCxnSpPr/>
          <p:nvPr/>
        </p:nvCxnSpPr>
        <p:spPr>
          <a:xfrm rot="16200000" flipH="1">
            <a:off x="6438900" y="45339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The Numbers, Please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562100" y="1054100"/>
          <a:ext cx="6019800"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1933569" y="381000"/>
            <a:ext cx="5276861" cy="9144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smtClean="0">
                <a:solidFill>
                  <a:sysClr val="window" lastClr="FFFFFF"/>
                </a:solidFill>
              </a:rPr>
              <a:t>Average Circulation  per Item</a:t>
            </a:r>
            <a:endParaRPr lang="en-US" sz="3200" b="1" dirty="0">
              <a:solidFill>
                <a:sysClr val="window" lastClr="FFFFFF"/>
              </a:solidFill>
            </a:endParaRPr>
          </a:p>
        </p:txBody>
      </p:sp>
      <p:sp>
        <p:nvSpPr>
          <p:cNvPr id="7" name="Up Arrow 6"/>
          <p:cNvSpPr/>
          <p:nvPr/>
        </p:nvSpPr>
        <p:spPr>
          <a:xfrm>
            <a:off x="5181600" y="2286000"/>
            <a:ext cx="1295400" cy="182880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410200" y="2667000"/>
            <a:ext cx="838200" cy="369332"/>
          </a:xfrm>
          <a:prstGeom prst="rect">
            <a:avLst/>
          </a:prstGeom>
          <a:noFill/>
        </p:spPr>
        <p:txBody>
          <a:bodyPr wrap="square" rtlCol="0">
            <a:spAutoFit/>
          </a:bodyPr>
          <a:lstStyle/>
          <a:p>
            <a:pPr algn="ctr"/>
            <a:r>
              <a:rPr lang="en-US" dirty="0" smtClean="0"/>
              <a:t>177 %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28600"/>
          <a:ext cx="8229600" cy="58975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Talk to Us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838200" y="457200"/>
          <a:ext cx="7467600" cy="55625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914400" y="533400"/>
          <a:ext cx="7315200" cy="5486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876300" y="533400"/>
          <a:ext cx="7391400" cy="579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Feedback</a:t>
            </a:r>
            <a:endParaRPr lang="en-US"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76600" y="3657600"/>
            <a:ext cx="1459823" cy="369332"/>
          </a:xfrm>
          <a:prstGeom prst="rect">
            <a:avLst/>
          </a:prstGeom>
          <a:noFill/>
        </p:spPr>
        <p:txBody>
          <a:bodyPr wrap="none" rtlCol="0">
            <a:spAutoFit/>
          </a:bodyPr>
          <a:lstStyle/>
          <a:p>
            <a:r>
              <a:rPr lang="en-US" dirty="0" smtClean="0"/>
              <a:t>36 comments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609600" y="533400"/>
            <a:ext cx="2819400" cy="3505200"/>
          </a:xfrm>
          <a:prstGeom prst="wedgeEllipseCallout">
            <a:avLst>
              <a:gd name="adj1" fmla="val 74484"/>
              <a:gd name="adj2" fmla="val 45073"/>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 think this is a great idea! Balancing (expected repeated) shipping costs against acquisition cost is a smart way of optimizing the library budget, which I think will pay off in the medium and long run.”</a:t>
            </a:r>
            <a:endParaRPr lang="en-US" sz="1600" b="1" dirty="0"/>
          </a:p>
        </p:txBody>
      </p:sp>
      <p:sp>
        <p:nvSpPr>
          <p:cNvPr id="9" name="Oval Callout 8"/>
          <p:cNvSpPr/>
          <p:nvPr/>
        </p:nvSpPr>
        <p:spPr>
          <a:xfrm>
            <a:off x="4419600" y="4191000"/>
            <a:ext cx="3810000" cy="2286000"/>
          </a:xfrm>
          <a:prstGeom prst="wedgeEllipseCallout">
            <a:avLst>
              <a:gd name="adj1" fmla="val -33659"/>
              <a:gd name="adj2" fmla="val -65655"/>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“This ha[s] facilitate[d] my dissertation writing because this book is key to my investigation. Other colleagues are plan[n]</a:t>
            </a:r>
            <a:r>
              <a:rPr lang="en-US" sz="1600" b="1" dirty="0" err="1" smtClean="0"/>
              <a:t>ing</a:t>
            </a:r>
            <a:r>
              <a:rPr lang="en-US" sz="1600" b="1" dirty="0" smtClean="0"/>
              <a:t> to use it and I will definitely use it for a graduate course.”</a:t>
            </a:r>
            <a:endParaRPr lang="en-US" sz="1600" b="1" dirty="0"/>
          </a:p>
        </p:txBody>
      </p:sp>
      <p:sp>
        <p:nvSpPr>
          <p:cNvPr id="13" name="Oval Callout 12"/>
          <p:cNvSpPr/>
          <p:nvPr/>
        </p:nvSpPr>
        <p:spPr>
          <a:xfrm>
            <a:off x="4343400" y="304800"/>
            <a:ext cx="2895600" cy="2286000"/>
          </a:xfrm>
          <a:prstGeom prst="wedgeEllipseCallout">
            <a:avLst>
              <a:gd name="adj1" fmla="val -38746"/>
              <a:gd name="adj2" fmla="val 84459"/>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“This is a dream come true: something is needed but is not available ... and then you make it available. Please go on, if at all possible!”   </a:t>
            </a:r>
            <a:endParaRPr lang="en-US" sz="1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About OSU</a:t>
            </a:r>
            <a:endParaRPr lang="en-US" b="1" dirty="0"/>
          </a:p>
        </p:txBody>
      </p:sp>
      <p:sp>
        <p:nvSpPr>
          <p:cNvPr id="3" name="Content Placeholder 2"/>
          <p:cNvSpPr>
            <a:spLocks noGrp="1"/>
          </p:cNvSpPr>
          <p:nvPr>
            <p:ph idx="1"/>
          </p:nvPr>
        </p:nvSpPr>
        <p:spPr/>
        <p:txBody>
          <a:bodyPr>
            <a:normAutofit/>
          </a:bodyPr>
          <a:lstStyle/>
          <a:p>
            <a:r>
              <a:rPr lang="en-US" dirty="0" smtClean="0"/>
              <a:t>Located in Corvallis, OR</a:t>
            </a:r>
          </a:p>
          <a:p>
            <a:r>
              <a:rPr lang="en-US" dirty="0" smtClean="0"/>
              <a:t>Land grant university</a:t>
            </a:r>
          </a:p>
          <a:p>
            <a:r>
              <a:rPr lang="en-US" dirty="0" smtClean="0"/>
              <a:t>~$250M in funded research</a:t>
            </a:r>
          </a:p>
          <a:p>
            <a:r>
              <a:rPr lang="en-US" dirty="0" smtClean="0"/>
              <a:t>OSUL=Valley, Guin, Cascades</a:t>
            </a:r>
          </a:p>
          <a:p>
            <a:r>
              <a:rPr lang="en-US" dirty="0" smtClean="0"/>
              <a:t>~$5M materials budget</a:t>
            </a:r>
          </a:p>
          <a:p>
            <a:r>
              <a:rPr lang="en-US" dirty="0" smtClean="0"/>
              <a:t>18,981 undergrads / 3,615 grads</a:t>
            </a:r>
          </a:p>
          <a:p>
            <a:r>
              <a:rPr lang="en-US" dirty="0" smtClean="0"/>
              <a:t>3, 481 faculty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676400" y="1447800"/>
            <a:ext cx="6248400" cy="3962400"/>
          </a:xfrm>
          <a:prstGeom prst="wedgeEllipseCallout">
            <a:avLst>
              <a:gd name="adj1" fmla="val -47342"/>
              <a:gd name="adj2" fmla="val 4687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don't think 'a buy on demand program' is good way to purchase library items. You end up purchasing books without knowing if it was requested with teaching, research, or some other reason entirely. The library has gaping holes in its collection in all areas that are of interest to me. Filling these areas seems more important to me than randomly purchasing books.”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833.JPG"/>
          <p:cNvPicPr>
            <a:picLocks noGrp="1" noChangeAspect="1"/>
          </p:cNvPicPr>
          <p:nvPr>
            <p:ph idx="1"/>
          </p:nvPr>
        </p:nvPicPr>
        <p:blipFill>
          <a:blip r:embed="rId3" cstate="print"/>
          <a:stretch>
            <a:fillRect/>
          </a:stretch>
        </p:blipFill>
        <p:spPr>
          <a:xfrm>
            <a:off x="0" y="36513"/>
            <a:ext cx="9095316" cy="682148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152400" y="152400"/>
            <a:ext cx="2819400" cy="3505200"/>
          </a:xfrm>
          <a:prstGeom prst="wedgeEllipseCallout">
            <a:avLst>
              <a:gd name="adj1" fmla="val 74484"/>
              <a:gd name="adj2" fmla="val 45073"/>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 think this is a great idea! Balancing (expected repeated) shipping costs against acquisition cost is a smart way of optimizing the library budget, which I think will pay off in the medium and long run.”</a:t>
            </a:r>
            <a:endParaRPr lang="en-US" sz="1600" b="1" dirty="0"/>
          </a:p>
        </p:txBody>
      </p:sp>
      <p:sp>
        <p:nvSpPr>
          <p:cNvPr id="7" name="Oval Callout 6"/>
          <p:cNvSpPr/>
          <p:nvPr/>
        </p:nvSpPr>
        <p:spPr>
          <a:xfrm>
            <a:off x="762000" y="4191000"/>
            <a:ext cx="2590800" cy="2133600"/>
          </a:xfrm>
          <a:prstGeom prst="wedgeEllipseCallout">
            <a:avLst>
              <a:gd name="adj1" fmla="val 88074"/>
              <a:gd name="adj2" fmla="val -60631"/>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“How do you decide which items to buy? I cannot be sure this system is useful unless I know your criteria.”</a:t>
            </a:r>
            <a:endParaRPr lang="en-US" sz="1600" b="1" dirty="0"/>
          </a:p>
        </p:txBody>
      </p:sp>
      <p:sp>
        <p:nvSpPr>
          <p:cNvPr id="9" name="Oval Callout 8"/>
          <p:cNvSpPr/>
          <p:nvPr/>
        </p:nvSpPr>
        <p:spPr>
          <a:xfrm>
            <a:off x="4419600" y="4191000"/>
            <a:ext cx="3810000" cy="2286000"/>
          </a:xfrm>
          <a:prstGeom prst="wedgeEllipseCallout">
            <a:avLst>
              <a:gd name="adj1" fmla="val -33659"/>
              <a:gd name="adj2" fmla="val -65655"/>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“This ha[s] facilitate[d] my dissertation writing because this book is key to my investigation. Other colleagues are plan[n]</a:t>
            </a:r>
            <a:r>
              <a:rPr lang="en-US" sz="1600" b="1" dirty="0" err="1" smtClean="0"/>
              <a:t>ing</a:t>
            </a:r>
            <a:r>
              <a:rPr lang="en-US" sz="1600" b="1" dirty="0" smtClean="0"/>
              <a:t> to use it and I will definitely use it for a graduate course.”</a:t>
            </a:r>
            <a:endParaRPr lang="en-US" sz="1600" b="1" dirty="0"/>
          </a:p>
        </p:txBody>
      </p:sp>
      <p:sp>
        <p:nvSpPr>
          <p:cNvPr id="13" name="Oval Callout 12"/>
          <p:cNvSpPr/>
          <p:nvPr/>
        </p:nvSpPr>
        <p:spPr>
          <a:xfrm>
            <a:off x="3124200" y="304800"/>
            <a:ext cx="2895600" cy="2286000"/>
          </a:xfrm>
          <a:prstGeom prst="wedgeEllipseCallout">
            <a:avLst>
              <a:gd name="adj1" fmla="val 18491"/>
              <a:gd name="adj2" fmla="val 87376"/>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“This is a dream come true: something is needed but is not available ... and then you make it available. Please go on, if at all possible!”   </a:t>
            </a:r>
            <a:endParaRPr lang="en-US" sz="1600" b="1" dirty="0"/>
          </a:p>
        </p:txBody>
      </p:sp>
      <p:sp>
        <p:nvSpPr>
          <p:cNvPr id="14" name="Oval Callout 13"/>
          <p:cNvSpPr/>
          <p:nvPr/>
        </p:nvSpPr>
        <p:spPr>
          <a:xfrm>
            <a:off x="6096000" y="0"/>
            <a:ext cx="3048000" cy="4114800"/>
          </a:xfrm>
          <a:prstGeom prst="wedgeEllipseCallout">
            <a:avLst>
              <a:gd name="adj1" fmla="val -60217"/>
              <a:gd name="adj2" fmla="val 38990"/>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Biggest suggestion I have is to ASK the borrower of a book if they would like it to be purchased. While I appreciate getting the book, I really just wanted to take a look at it for some basic information and to see if it was worth buying in the first place. It probably did not need to be purchased and will likely not be used again.</a:t>
            </a:r>
            <a:endParaRPr lang="en-US" sz="1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57500"/>
            <a:ext cx="8229600" cy="1143000"/>
          </a:xfrm>
        </p:spPr>
        <p:txBody>
          <a:bodyPr/>
          <a:lstStyle/>
          <a:p>
            <a:r>
              <a:rPr lang="en-US" dirty="0" smtClean="0"/>
              <a:t>Status &amp; Reorganization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4419600" y="1828800"/>
          <a:ext cx="48768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Left-Right Arrow 14"/>
          <p:cNvSpPr/>
          <p:nvPr/>
        </p:nvSpPr>
        <p:spPr>
          <a:xfrm rot="5400000">
            <a:off x="7490459" y="2948941"/>
            <a:ext cx="2590801" cy="350519"/>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p:cNvGraphicFramePr/>
          <p:nvPr/>
        </p:nvGraphicFramePr>
        <p:xfrm>
          <a:off x="152400" y="1447800"/>
          <a:ext cx="3200400"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Left-Right Arrow 6"/>
          <p:cNvSpPr/>
          <p:nvPr/>
        </p:nvSpPr>
        <p:spPr>
          <a:xfrm>
            <a:off x="5943600" y="5562600"/>
            <a:ext cx="1981200" cy="350519"/>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3657600" y="4724400"/>
            <a:ext cx="1295400" cy="350519"/>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2819400" y="2057400"/>
            <a:ext cx="2971800" cy="350519"/>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5400000">
            <a:off x="-662942" y="2872742"/>
            <a:ext cx="2286002" cy="350519"/>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a:off x="762000" y="5562600"/>
            <a:ext cx="1981200" cy="350519"/>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a:off x="2971800" y="3429000"/>
            <a:ext cx="1981200" cy="350519"/>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34899" y="533400"/>
            <a:ext cx="5274201" cy="923330"/>
          </a:xfrm>
          <a:prstGeom prst="rect">
            <a:avLst/>
          </a:prstGeom>
        </p:spPr>
        <p:txBody>
          <a:bodyPr wrap="none">
            <a:spAutoFit/>
          </a:bodyPr>
          <a:lstStyle/>
          <a:p>
            <a:r>
              <a:rPr lang="en-US" sz="5400" b="1" dirty="0" smtClean="0"/>
              <a:t>Out  With the Old</a:t>
            </a:r>
            <a:endParaRPr lang="en-US" sz="5400" dirty="0"/>
          </a:p>
        </p:txBody>
      </p:sp>
      <p:sp>
        <p:nvSpPr>
          <p:cNvPr id="14" name="TextBox 13"/>
          <p:cNvSpPr txBox="1"/>
          <p:nvPr/>
        </p:nvSpPr>
        <p:spPr>
          <a:xfrm>
            <a:off x="3505200" y="2057400"/>
            <a:ext cx="1600200" cy="369332"/>
          </a:xfrm>
          <a:prstGeom prst="rect">
            <a:avLst/>
          </a:prstGeom>
          <a:noFill/>
        </p:spPr>
        <p:txBody>
          <a:bodyPr wrap="square" rtlCol="0">
            <a:spAutoFit/>
          </a:bodyPr>
          <a:lstStyle/>
          <a:p>
            <a:r>
              <a:rPr lang="en-US" dirty="0" smtClean="0"/>
              <a:t>Administrative</a:t>
            </a:r>
            <a:endParaRPr lang="en-US" dirty="0"/>
          </a:p>
        </p:txBody>
      </p:sp>
      <p:sp>
        <p:nvSpPr>
          <p:cNvPr id="17" name="TextBox 16"/>
          <p:cNvSpPr txBox="1"/>
          <p:nvPr/>
        </p:nvSpPr>
        <p:spPr>
          <a:xfrm>
            <a:off x="3352800" y="3429000"/>
            <a:ext cx="1371600" cy="369332"/>
          </a:xfrm>
          <a:prstGeom prst="rect">
            <a:avLst/>
          </a:prstGeom>
          <a:noFill/>
        </p:spPr>
        <p:txBody>
          <a:bodyPr wrap="square" rtlCol="0">
            <a:spAutoFit/>
          </a:bodyPr>
          <a:lstStyle/>
          <a:p>
            <a:pPr algn="ctr"/>
            <a:r>
              <a:rPr lang="en-US" dirty="0" smtClean="0"/>
              <a:t>Department</a:t>
            </a:r>
            <a:endParaRPr lang="en-US" dirty="0"/>
          </a:p>
        </p:txBody>
      </p:sp>
      <p:sp>
        <p:nvSpPr>
          <p:cNvPr id="19" name="TextBox 18"/>
          <p:cNvSpPr txBox="1"/>
          <p:nvPr/>
        </p:nvSpPr>
        <p:spPr>
          <a:xfrm>
            <a:off x="3657600" y="4724400"/>
            <a:ext cx="1143000" cy="369332"/>
          </a:xfrm>
          <a:prstGeom prst="rect">
            <a:avLst/>
          </a:prstGeom>
          <a:noFill/>
        </p:spPr>
        <p:txBody>
          <a:bodyPr wrap="square" rtlCol="0">
            <a:spAutoFit/>
          </a:bodyPr>
          <a:lstStyle/>
          <a:p>
            <a:pPr algn="ctr"/>
            <a:r>
              <a:rPr lang="en-US" dirty="0" smtClean="0"/>
              <a:t>   Unit</a:t>
            </a:r>
            <a:endParaRPr lang="en-US" dirty="0"/>
          </a:p>
        </p:txBody>
      </p:sp>
    </p:spTree>
    <p:extLst>
      <p:ext uri="{BB962C8B-B14F-4D97-AF65-F5344CB8AC3E}">
        <p14:creationId xmlns:p14="http://schemas.microsoft.com/office/powerpoint/2010/main" xmlns="" val="1929743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In With the New</a:t>
            </a:r>
            <a:endParaRPr lang="en-US" sz="5400" b="1" dirty="0"/>
          </a:p>
        </p:txBody>
      </p:sp>
      <p:graphicFrame>
        <p:nvGraphicFramePr>
          <p:cNvPr id="4" name="Diagram 3"/>
          <p:cNvGraphicFramePr/>
          <p:nvPr/>
        </p:nvGraphicFramePr>
        <p:xfrm>
          <a:off x="1638300" y="1371600"/>
          <a:ext cx="63627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Right Arrow 5"/>
          <p:cNvSpPr/>
          <p:nvPr/>
        </p:nvSpPr>
        <p:spPr>
          <a:xfrm rot="5400000">
            <a:off x="5852159" y="2606041"/>
            <a:ext cx="1295401" cy="350519"/>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1866900" y="5257800"/>
            <a:ext cx="5410200" cy="350519"/>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70380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2710985333"/>
              </p:ext>
            </p:extLst>
          </p:nvPr>
        </p:nvGraphicFramePr>
        <p:xfrm>
          <a:off x="1257300" y="1320800"/>
          <a:ext cx="66294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457200" y="6858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Patron</a:t>
            </a:r>
            <a:endParaRPr lang="en-US" b="1" dirty="0">
              <a:solidFill>
                <a:prstClr val="white"/>
              </a:solidFill>
            </a:endParaRPr>
          </a:p>
        </p:txBody>
      </p:sp>
      <p:cxnSp>
        <p:nvCxnSpPr>
          <p:cNvPr id="13" name="Straight Arrow Connector 12"/>
          <p:cNvCxnSpPr/>
          <p:nvPr/>
        </p:nvCxnSpPr>
        <p:spPr>
          <a:xfrm rot="16200000" flipH="1">
            <a:off x="647700" y="1943100"/>
            <a:ext cx="914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239000" y="53340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Patron</a:t>
            </a:r>
            <a:endParaRPr lang="en-US" b="1" dirty="0">
              <a:solidFill>
                <a:prstClr val="white"/>
              </a:solidFill>
            </a:endParaRPr>
          </a:p>
        </p:txBody>
      </p:sp>
      <p:cxnSp>
        <p:nvCxnSpPr>
          <p:cNvPr id="18" name="Straight Arrow Connector 17"/>
          <p:cNvCxnSpPr/>
          <p:nvPr/>
        </p:nvCxnSpPr>
        <p:spPr>
          <a:xfrm rot="16200000" flipH="1">
            <a:off x="6438900" y="45339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47198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57500"/>
            <a:ext cx="8229600" cy="1143000"/>
          </a:xfrm>
        </p:spPr>
        <p:txBody>
          <a:bodyPr/>
          <a:lstStyle/>
          <a:p>
            <a:r>
              <a:rPr lang="en-US" dirty="0" smtClean="0"/>
              <a:t>Future Moves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3"/>
          </p:cNvPr>
          <p:cNvPicPr>
            <a:picLocks noGrp="1" noChangeAspect="1" noChangeArrowheads="1"/>
          </p:cNvPicPr>
          <p:nvPr>
            <p:ph idx="1"/>
          </p:nvPr>
        </p:nvPicPr>
        <p:blipFill>
          <a:blip r:embed="rId4" cstate="print"/>
          <a:srcRect/>
          <a:stretch>
            <a:fillRect/>
          </a:stretch>
        </p:blipFill>
        <p:spPr bwMode="auto">
          <a:xfrm>
            <a:off x="1443455" y="1600200"/>
            <a:ext cx="6257090" cy="4686300"/>
          </a:xfrm>
          <a:prstGeom prst="rect">
            <a:avLst/>
          </a:prstGeom>
          <a:noFill/>
          <a:ln w="9525">
            <a:noFill/>
            <a:miter lim="800000"/>
            <a:headEnd/>
            <a:tailEnd/>
          </a:ln>
        </p:spPr>
      </p:pic>
      <p:sp>
        <p:nvSpPr>
          <p:cNvPr id="5" name="TextBox 4"/>
          <p:cNvSpPr txBox="1"/>
          <p:nvPr/>
        </p:nvSpPr>
        <p:spPr>
          <a:xfrm>
            <a:off x="2286000" y="609600"/>
            <a:ext cx="4572000" cy="584775"/>
          </a:xfrm>
          <a:prstGeom prst="rect">
            <a:avLst/>
          </a:prstGeom>
          <a:noFill/>
        </p:spPr>
        <p:txBody>
          <a:bodyPr wrap="square" rtlCol="0">
            <a:spAutoFit/>
          </a:bodyPr>
          <a:lstStyle/>
          <a:p>
            <a:pPr algn="ctr"/>
            <a:r>
              <a:rPr lang="en-US" sz="3200" b="1" dirty="0" smtClean="0"/>
              <a:t>Getting It System Toolkit</a:t>
            </a:r>
            <a:endParaRPr lang="en-US" sz="3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y_request_feedback.png"/>
          <p:cNvPicPr>
            <a:picLocks noChangeAspect="1"/>
          </p:cNvPicPr>
          <p:nvPr/>
        </p:nvPicPr>
        <p:blipFill>
          <a:blip r:embed="rId3" cstate="print"/>
          <a:stretch>
            <a:fillRect/>
          </a:stretch>
        </p:blipFill>
        <p:spPr>
          <a:xfrm>
            <a:off x="573675" y="838200"/>
            <a:ext cx="7996650" cy="5181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393821" y="-914399"/>
            <a:ext cx="6356358" cy="7879080"/>
          </a:xfrm>
          <a:prstGeom prst="rect">
            <a:avLst/>
          </a:prstGeom>
          <a:noFill/>
          <a:scene3d>
            <a:camera prst="orthographicFront">
              <a:rot lat="17400000" lon="0" rev="0"/>
            </a:camera>
            <a:lightRig rig="threePt" dir="t"/>
          </a:scene3d>
        </p:spPr>
        <p:txBody>
          <a:bodyPr wrap="square" lIns="91440" tIns="45720" rIns="91440" bIns="45720">
            <a:spAutoFit/>
            <a:scene3d>
              <a:camera prst="orthographicFront">
                <a:rot lat="1740000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rPr>
              <a:t>A</a:t>
            </a:r>
            <a:endPar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endParaRPr>
          </a:p>
          <a:p>
            <a:pPr algn="ctr"/>
            <a:endPar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endParaRPr>
          </a:p>
          <a:p>
            <a:pPr algn="ct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rPr>
              <a:t>Long</a:t>
            </a:r>
          </a:p>
          <a:p>
            <a:pPr algn="ctr"/>
            <a:endPar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endParaRPr>
          </a:p>
          <a:p>
            <a:pPr algn="ctr"/>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rPr>
              <a:t>Time </a:t>
            </a:r>
          </a:p>
          <a:p>
            <a:pPr algn="ctr"/>
            <a:endPar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endParaRPr>
          </a:p>
          <a:p>
            <a:pPr algn="ctr"/>
            <a:r>
              <a:rPr 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rPr>
              <a:t>Ago…</a:t>
            </a:r>
          </a:p>
          <a:p>
            <a:pPr algn="ctr"/>
            <a:endPar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86400"/>
          </a:xfrm>
        </p:spPr>
        <p:txBody>
          <a:bodyPr>
            <a:normAutofit/>
          </a:bodyPr>
          <a:lstStyle/>
          <a:p>
            <a:pPr>
              <a:buNone/>
            </a:pPr>
            <a:endParaRPr lang="en-US" dirty="0" smtClean="0"/>
          </a:p>
          <a:p>
            <a:pPr>
              <a:buNone/>
            </a:pPr>
            <a:endParaRPr lang="en-US" dirty="0" smtClean="0"/>
          </a:p>
          <a:p>
            <a:pPr>
              <a:buNone/>
            </a:pPr>
            <a:endParaRPr lang="en-US" sz="2000" dirty="0" smtClean="0"/>
          </a:p>
          <a:p>
            <a:pPr>
              <a:buNone/>
            </a:pPr>
            <a:endParaRPr lang="en-US" sz="2000" dirty="0" smtClean="0"/>
          </a:p>
          <a:p>
            <a:pPr>
              <a:buNone/>
            </a:pPr>
            <a:endParaRPr lang="en-US" sz="3600" dirty="0" smtClean="0"/>
          </a:p>
          <a:p>
            <a:pPr>
              <a:buNone/>
            </a:pPr>
            <a:r>
              <a:rPr lang="en-US" sz="3600" dirty="0" smtClean="0"/>
              <a:t>kerri.goergen-doll@oregonstate.edu</a:t>
            </a:r>
          </a:p>
          <a:p>
            <a:pPr>
              <a:buNone/>
            </a:pPr>
            <a:r>
              <a:rPr lang="en-US" sz="3600" dirty="0" smtClean="0"/>
              <a:t>uta.hussong-christian@oregonstate.edu</a:t>
            </a:r>
          </a:p>
          <a:p>
            <a:pPr>
              <a:buNone/>
            </a:pPr>
            <a:endParaRPr lang="en-US" sz="3600" dirty="0"/>
          </a:p>
        </p:txBody>
      </p:sp>
      <p:sp>
        <p:nvSpPr>
          <p:cNvPr id="4" name="Oval Callout 3"/>
          <p:cNvSpPr/>
          <p:nvPr/>
        </p:nvSpPr>
        <p:spPr>
          <a:xfrm>
            <a:off x="6096000" y="457200"/>
            <a:ext cx="2590800" cy="2133600"/>
          </a:xfrm>
          <a:prstGeom prst="wedgeEllipseCallout">
            <a:avLst>
              <a:gd name="adj1" fmla="val -95014"/>
              <a:gd name="adj2" fmla="val 68387"/>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Thank You!</a:t>
            </a:r>
            <a:endParaRPr lang="en-US" sz="4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57500"/>
            <a:ext cx="8229600" cy="1143000"/>
          </a:xfrm>
        </p:spPr>
        <p:txBody>
          <a:bodyPr>
            <a:normAutofit fontScale="90000"/>
          </a:bodyPr>
          <a:lstStyle/>
          <a:p>
            <a:r>
              <a:rPr lang="en-US" dirty="0" smtClean="0"/>
              <a:t>Questions?</a:t>
            </a:r>
            <a:br>
              <a:rPr lang="en-US" dirty="0" smtClean="0"/>
            </a:br>
            <a:r>
              <a:rPr lang="en-US" dirty="0" smtClean="0"/>
              <a:t>Comments?</a:t>
            </a:r>
            <a:endParaRPr lang="en-US" dirty="0"/>
          </a:p>
        </p:txBody>
      </p:sp>
    </p:spTree>
    <p:extLst>
      <p:ext uri="{BB962C8B-B14F-4D97-AF65-F5344CB8AC3E}">
        <p14:creationId xmlns:p14="http://schemas.microsoft.com/office/powerpoint/2010/main" xmlns="" val="2114660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Credits</a:t>
            </a:r>
            <a:endParaRPr lang="en-US" dirty="0"/>
          </a:p>
        </p:txBody>
      </p:sp>
      <p:sp>
        <p:nvSpPr>
          <p:cNvPr id="3" name="Content Placeholder 2"/>
          <p:cNvSpPr>
            <a:spLocks noGrp="1"/>
          </p:cNvSpPr>
          <p:nvPr>
            <p:ph idx="1"/>
          </p:nvPr>
        </p:nvSpPr>
        <p:spPr>
          <a:xfrm>
            <a:off x="457200" y="1295400"/>
            <a:ext cx="8153400" cy="4953000"/>
          </a:xfrm>
        </p:spPr>
        <p:txBody>
          <a:bodyPr>
            <a:normAutofit fontScale="92500" lnSpcReduction="20000"/>
          </a:bodyPr>
          <a:lstStyle/>
          <a:p>
            <a:r>
              <a:rPr lang="en-US" sz="2000" dirty="0" smtClean="0"/>
              <a:t>Check </a:t>
            </a:r>
            <a:r>
              <a:rPr lang="en-US" sz="2000" dirty="0" err="1" smtClean="0"/>
              <a:t>Chk</a:t>
            </a:r>
            <a:r>
              <a:rPr lang="en-US" sz="2000" dirty="0" smtClean="0"/>
              <a:t> </a:t>
            </a:r>
          </a:p>
          <a:p>
            <a:pPr lvl="1"/>
            <a:r>
              <a:rPr lang="en-US" sz="1600" dirty="0" smtClean="0">
                <a:hlinkClick r:id="rId3"/>
              </a:rPr>
              <a:t>http://www.flickr.com/photos/mattcarman/1573507091/</a:t>
            </a:r>
            <a:endParaRPr lang="en-US" sz="1600" dirty="0" smtClean="0"/>
          </a:p>
          <a:p>
            <a:pPr lvl="1"/>
            <a:r>
              <a:rPr lang="en-US" sz="1600" dirty="0" err="1" smtClean="0"/>
              <a:t>Flickr</a:t>
            </a:r>
            <a:r>
              <a:rPr lang="en-US" sz="1600" dirty="0" smtClean="0"/>
              <a:t> user Matt Carman, Some rights reserved</a:t>
            </a:r>
          </a:p>
          <a:p>
            <a:pPr lvl="1"/>
            <a:endParaRPr lang="en-US" sz="1600" dirty="0" smtClean="0"/>
          </a:p>
          <a:p>
            <a:r>
              <a:rPr lang="en-US" sz="2000" dirty="0" smtClean="0"/>
              <a:t>‘Ducks in a Row’</a:t>
            </a:r>
          </a:p>
          <a:p>
            <a:pPr lvl="1"/>
            <a:r>
              <a:rPr lang="en-US" sz="1600" dirty="0" smtClean="0">
                <a:hlinkClick r:id="rId4"/>
              </a:rPr>
              <a:t>http://www.flickr.com/photos/malingering/227816239/</a:t>
            </a:r>
            <a:endParaRPr lang="en-US" sz="1600" dirty="0" smtClean="0"/>
          </a:p>
          <a:p>
            <a:pPr lvl="1"/>
            <a:r>
              <a:rPr lang="en-US" sz="1600" dirty="0" err="1" smtClean="0"/>
              <a:t>Flickr</a:t>
            </a:r>
            <a:r>
              <a:rPr lang="en-US" sz="1600" dirty="0" smtClean="0"/>
              <a:t> user Malingering, Some rights reserved</a:t>
            </a:r>
          </a:p>
          <a:p>
            <a:endParaRPr lang="en-US" sz="2000" dirty="0" smtClean="0"/>
          </a:p>
          <a:p>
            <a:r>
              <a:rPr lang="en-US" sz="2000" dirty="0" smtClean="0"/>
              <a:t>56th Annual TSU Relays, Texas Southern University, Houston, Texas 2007.03.24</a:t>
            </a:r>
          </a:p>
          <a:p>
            <a:pPr lvl="1"/>
            <a:r>
              <a:rPr lang="en-US" sz="1600" dirty="0" smtClean="0">
                <a:hlinkClick r:id="rId5"/>
              </a:rPr>
              <a:t>http://www.flickr.com/photos/fossilmike/438214403</a:t>
            </a:r>
            <a:endParaRPr lang="en-US" sz="1600" dirty="0" smtClean="0"/>
          </a:p>
          <a:p>
            <a:pPr lvl="1"/>
            <a:r>
              <a:rPr lang="en-US" sz="1600" dirty="0" err="1" smtClean="0"/>
              <a:t>Flickr</a:t>
            </a:r>
            <a:r>
              <a:rPr lang="en-US" sz="1600" dirty="0" smtClean="0"/>
              <a:t> user </a:t>
            </a:r>
            <a:r>
              <a:rPr lang="en-US" sz="1600" dirty="0" err="1" smtClean="0"/>
              <a:t>fossilmike</a:t>
            </a:r>
            <a:r>
              <a:rPr lang="en-US" sz="1600" dirty="0" smtClean="0"/>
              <a:t>, Some rights reserved</a:t>
            </a:r>
          </a:p>
          <a:p>
            <a:pPr lvl="1">
              <a:buNone/>
            </a:pPr>
            <a:endParaRPr lang="en-US" sz="1600" dirty="0" smtClean="0"/>
          </a:p>
          <a:p>
            <a:r>
              <a:rPr lang="en-US" sz="2000" dirty="0" smtClean="0"/>
              <a:t>Collection Development Gaps</a:t>
            </a:r>
          </a:p>
          <a:p>
            <a:pPr lvl="1"/>
            <a:r>
              <a:rPr lang="en-US" sz="1600" dirty="0" smtClean="0"/>
              <a:t>Uta Hussong-Christian, Some rights reserved</a:t>
            </a:r>
          </a:p>
          <a:p>
            <a:pPr lvl="1"/>
            <a:endParaRPr lang="en-US" sz="1600" dirty="0" smtClean="0"/>
          </a:p>
          <a:p>
            <a:r>
              <a:rPr lang="en-US" sz="2000" dirty="0" smtClean="0"/>
              <a:t>Getting It System Toolkit</a:t>
            </a:r>
          </a:p>
          <a:p>
            <a:pPr lvl="1"/>
            <a:r>
              <a:rPr lang="en-US" sz="1600" u="sng" dirty="0" smtClean="0">
                <a:hlinkClick r:id="rId6"/>
              </a:rPr>
              <a:t>http://toolkit.idsproject.org/doku.php?id=gist:workflow:map</a:t>
            </a:r>
            <a:endParaRPr lang="en-US" sz="1600" u="sng" dirty="0" smtClean="0"/>
          </a:p>
          <a:p>
            <a:pPr lvl="1">
              <a:buNone/>
            </a:pPr>
            <a:endParaRPr lang="en-US" sz="1600" dirty="0" smtClean="0"/>
          </a:p>
          <a:p>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438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smtClean="0">
                <a:ln>
                  <a:noFill/>
                </a:ln>
                <a:solidFill>
                  <a:schemeClr val="tx1"/>
                </a:solidFill>
                <a:effectLst/>
                <a:uLnTx/>
                <a:uFillTx/>
                <a:latin typeface="+mj-lt"/>
                <a:ea typeface="+mj-ea"/>
                <a:cs typeface="+mj-cs"/>
              </a:rPr>
              <a:t>Criteria</a:t>
            </a:r>
            <a:endParaRPr kumimoji="0" lang="en-US" sz="7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73507091_f917f02fe7.jpg"/>
          <p:cNvPicPr>
            <a:picLocks noGrp="1" noChangeAspect="1"/>
          </p:cNvPicPr>
          <p:nvPr>
            <p:ph idx="1"/>
          </p:nvPr>
        </p:nvPicPr>
        <p:blipFill>
          <a:blip r:embed="rId3" cstate="print"/>
          <a:stretch>
            <a:fillRect/>
          </a:stretch>
        </p:blipFill>
        <p:spPr>
          <a:xfrm>
            <a:off x="2438400" y="990600"/>
            <a:ext cx="5583767" cy="4187825"/>
          </a:xfrm>
        </p:spPr>
      </p:pic>
      <p:sp>
        <p:nvSpPr>
          <p:cNvPr id="8" name="TextBox 7"/>
          <p:cNvSpPr txBox="1"/>
          <p:nvPr/>
        </p:nvSpPr>
        <p:spPr>
          <a:xfrm>
            <a:off x="2743200" y="4343400"/>
            <a:ext cx="2286000" cy="369332"/>
          </a:xfrm>
          <a:prstGeom prst="rect">
            <a:avLst/>
          </a:prstGeom>
          <a:noFill/>
        </p:spPr>
        <p:txBody>
          <a:bodyPr wrap="square" rtlCol="0">
            <a:spAutoFit/>
          </a:bodyPr>
          <a:lstStyle/>
          <a:p>
            <a:r>
              <a:rPr lang="en-US" dirty="0" smtClean="0">
                <a:solidFill>
                  <a:schemeClr val="accent1"/>
                </a:solidFill>
              </a:rPr>
              <a:t>faculty/grad requests</a:t>
            </a:r>
            <a:endParaRPr lang="en-US" dirty="0">
              <a:solidFill>
                <a:schemeClr val="accent1"/>
              </a:solidFill>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73507091_f917f02fe7.jpg"/>
          <p:cNvPicPr>
            <a:picLocks noGrp="1" noChangeAspect="1"/>
          </p:cNvPicPr>
          <p:nvPr>
            <p:ph idx="1"/>
          </p:nvPr>
        </p:nvPicPr>
        <p:blipFill>
          <a:blip r:embed="rId3" cstate="print"/>
          <a:stretch>
            <a:fillRect/>
          </a:stretch>
        </p:blipFill>
        <p:spPr>
          <a:xfrm>
            <a:off x="2438400" y="990600"/>
            <a:ext cx="5583767" cy="4187825"/>
          </a:xfrm>
        </p:spPr>
      </p:pic>
      <p:pic>
        <p:nvPicPr>
          <p:cNvPr id="6" name="Content Placeholder 3" descr="1573507091_f917f02fe7.jpg"/>
          <p:cNvPicPr>
            <a:picLocks noChangeAspect="1"/>
          </p:cNvPicPr>
          <p:nvPr/>
        </p:nvPicPr>
        <p:blipFill>
          <a:blip r:embed="rId3" cstate="print"/>
          <a:stretch>
            <a:fillRect/>
          </a:stretch>
        </p:blipFill>
        <p:spPr>
          <a:xfrm>
            <a:off x="0" y="533400"/>
            <a:ext cx="3251200" cy="2438400"/>
          </a:xfrm>
          <a:prstGeom prst="rect">
            <a:avLst/>
          </a:prstGeom>
        </p:spPr>
      </p:pic>
      <p:sp>
        <p:nvSpPr>
          <p:cNvPr id="9" name="TextBox 8"/>
          <p:cNvSpPr txBox="1"/>
          <p:nvPr/>
        </p:nvSpPr>
        <p:spPr>
          <a:xfrm>
            <a:off x="152400" y="2514600"/>
            <a:ext cx="1033937" cy="369332"/>
          </a:xfrm>
          <a:prstGeom prst="rect">
            <a:avLst/>
          </a:prstGeom>
          <a:noFill/>
        </p:spPr>
        <p:txBody>
          <a:bodyPr wrap="none" rtlCol="0">
            <a:spAutoFit/>
          </a:bodyPr>
          <a:lstStyle/>
          <a:p>
            <a:r>
              <a:rPr lang="en-US" dirty="0" smtClean="0">
                <a:solidFill>
                  <a:schemeClr val="accent1"/>
                </a:solidFill>
              </a:rPr>
              <a:t>$150 cap</a:t>
            </a:r>
            <a:endParaRPr lang="en-US" dirty="0">
              <a:solidFill>
                <a:schemeClr val="accent1"/>
              </a:solidFill>
            </a:endParaRPr>
          </a:p>
        </p:txBody>
      </p:sp>
      <p:sp>
        <p:nvSpPr>
          <p:cNvPr id="8" name="TextBox 7"/>
          <p:cNvSpPr txBox="1"/>
          <p:nvPr/>
        </p:nvSpPr>
        <p:spPr>
          <a:xfrm>
            <a:off x="2743200" y="4343400"/>
            <a:ext cx="2286000" cy="369332"/>
          </a:xfrm>
          <a:prstGeom prst="rect">
            <a:avLst/>
          </a:prstGeom>
          <a:noFill/>
        </p:spPr>
        <p:txBody>
          <a:bodyPr wrap="square" rtlCol="0">
            <a:spAutoFit/>
          </a:bodyPr>
          <a:lstStyle/>
          <a:p>
            <a:r>
              <a:rPr lang="en-US" dirty="0" smtClean="0">
                <a:solidFill>
                  <a:schemeClr val="accent1"/>
                </a:solidFill>
              </a:rPr>
              <a:t>faculty/grad requests</a:t>
            </a:r>
            <a:endParaRPr lang="en-US" dirty="0">
              <a:solidFill>
                <a:schemeClr val="accent1"/>
              </a:solidFill>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73507091_f917f02fe7.jpg"/>
          <p:cNvPicPr>
            <a:picLocks noGrp="1" noChangeAspect="1"/>
          </p:cNvPicPr>
          <p:nvPr>
            <p:ph idx="1"/>
          </p:nvPr>
        </p:nvPicPr>
        <p:blipFill>
          <a:blip r:embed="rId3" cstate="print"/>
          <a:stretch>
            <a:fillRect/>
          </a:stretch>
        </p:blipFill>
        <p:spPr>
          <a:xfrm>
            <a:off x="2438400" y="990600"/>
            <a:ext cx="5583767" cy="4187825"/>
          </a:xfrm>
        </p:spPr>
      </p:pic>
      <p:pic>
        <p:nvPicPr>
          <p:cNvPr id="10" name="Content Placeholder 3" descr="1573507091_f917f02fe7.jpg"/>
          <p:cNvPicPr>
            <a:picLocks noChangeAspect="1"/>
          </p:cNvPicPr>
          <p:nvPr/>
        </p:nvPicPr>
        <p:blipFill>
          <a:blip r:embed="rId3" cstate="print"/>
          <a:stretch>
            <a:fillRect/>
          </a:stretch>
        </p:blipFill>
        <p:spPr>
          <a:xfrm>
            <a:off x="5892800" y="4267200"/>
            <a:ext cx="3251200" cy="2438400"/>
          </a:xfrm>
          <a:prstGeom prst="rect">
            <a:avLst/>
          </a:prstGeom>
        </p:spPr>
      </p:pic>
      <p:sp>
        <p:nvSpPr>
          <p:cNvPr id="11" name="TextBox 10"/>
          <p:cNvSpPr txBox="1"/>
          <p:nvPr/>
        </p:nvSpPr>
        <p:spPr>
          <a:xfrm>
            <a:off x="6096000" y="6248400"/>
            <a:ext cx="920188" cy="369332"/>
          </a:xfrm>
          <a:prstGeom prst="rect">
            <a:avLst/>
          </a:prstGeom>
          <a:noFill/>
        </p:spPr>
        <p:txBody>
          <a:bodyPr wrap="none" rtlCol="0">
            <a:spAutoFit/>
          </a:bodyPr>
          <a:lstStyle/>
          <a:p>
            <a:r>
              <a:rPr lang="en-US" dirty="0" err="1" smtClean="0">
                <a:solidFill>
                  <a:schemeClr val="accent1"/>
                </a:solidFill>
              </a:rPr>
              <a:t>amazon</a:t>
            </a:r>
            <a:endParaRPr lang="en-US" dirty="0">
              <a:solidFill>
                <a:schemeClr val="accent1"/>
              </a:solidFill>
            </a:endParaRPr>
          </a:p>
        </p:txBody>
      </p:sp>
      <p:pic>
        <p:nvPicPr>
          <p:cNvPr id="6" name="Content Placeholder 3" descr="1573507091_f917f02fe7.jpg"/>
          <p:cNvPicPr>
            <a:picLocks noChangeAspect="1"/>
          </p:cNvPicPr>
          <p:nvPr/>
        </p:nvPicPr>
        <p:blipFill>
          <a:blip r:embed="rId3" cstate="print"/>
          <a:stretch>
            <a:fillRect/>
          </a:stretch>
        </p:blipFill>
        <p:spPr>
          <a:xfrm>
            <a:off x="0" y="533400"/>
            <a:ext cx="3251200" cy="2438400"/>
          </a:xfrm>
          <a:prstGeom prst="rect">
            <a:avLst/>
          </a:prstGeom>
        </p:spPr>
      </p:pic>
      <p:sp>
        <p:nvSpPr>
          <p:cNvPr id="9" name="TextBox 8"/>
          <p:cNvSpPr txBox="1"/>
          <p:nvPr/>
        </p:nvSpPr>
        <p:spPr>
          <a:xfrm>
            <a:off x="152400" y="2514600"/>
            <a:ext cx="1033937" cy="369332"/>
          </a:xfrm>
          <a:prstGeom prst="rect">
            <a:avLst/>
          </a:prstGeom>
          <a:noFill/>
        </p:spPr>
        <p:txBody>
          <a:bodyPr wrap="none" rtlCol="0">
            <a:spAutoFit/>
          </a:bodyPr>
          <a:lstStyle/>
          <a:p>
            <a:r>
              <a:rPr lang="en-US" dirty="0" smtClean="0">
                <a:solidFill>
                  <a:schemeClr val="accent1"/>
                </a:solidFill>
              </a:rPr>
              <a:t>$150 cap</a:t>
            </a:r>
            <a:endParaRPr lang="en-US" dirty="0">
              <a:solidFill>
                <a:schemeClr val="accent1"/>
              </a:solidFill>
            </a:endParaRPr>
          </a:p>
        </p:txBody>
      </p:sp>
      <p:sp>
        <p:nvSpPr>
          <p:cNvPr id="8" name="TextBox 7"/>
          <p:cNvSpPr txBox="1"/>
          <p:nvPr/>
        </p:nvSpPr>
        <p:spPr>
          <a:xfrm>
            <a:off x="2743200" y="4343400"/>
            <a:ext cx="2286000" cy="369332"/>
          </a:xfrm>
          <a:prstGeom prst="rect">
            <a:avLst/>
          </a:prstGeom>
          <a:noFill/>
        </p:spPr>
        <p:txBody>
          <a:bodyPr wrap="square" rtlCol="0">
            <a:spAutoFit/>
          </a:bodyPr>
          <a:lstStyle/>
          <a:p>
            <a:r>
              <a:rPr lang="en-US" dirty="0" smtClean="0">
                <a:solidFill>
                  <a:schemeClr val="accent1"/>
                </a:solidFill>
              </a:rPr>
              <a:t>faculty/grad requests</a:t>
            </a:r>
            <a:endParaRPr lang="en-US" dirty="0">
              <a:solidFill>
                <a:schemeClr val="accent1"/>
              </a:solidFill>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7816239_84fa20197e_o.jpg"/>
          <p:cNvPicPr>
            <a:picLocks noGrp="1" noChangeAspect="1"/>
          </p:cNvPicPr>
          <p:nvPr>
            <p:ph idx="1"/>
          </p:nvPr>
        </p:nvPicPr>
        <p:blipFill>
          <a:blip r:embed="rId3" cstate="print"/>
          <a:stretch>
            <a:fillRect/>
          </a:stretch>
        </p:blipFill>
        <p:spPr>
          <a:xfrm>
            <a:off x="0" y="0"/>
            <a:ext cx="9144000" cy="703659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28787" y="594845"/>
            <a:ext cx="5686425" cy="5668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2747</TotalTime>
  <Words>3232</Words>
  <Application>Microsoft Office PowerPoint</Application>
  <PresentationFormat>On-screen Show (4:3)</PresentationFormat>
  <Paragraphs>259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Just in Time: For Collaboration and Change  </vt:lpstr>
      <vt:lpstr>About OSU</vt:lpstr>
      <vt:lpstr>Slide 3</vt:lpstr>
      <vt:lpstr>Slide 4</vt:lpstr>
      <vt:lpstr>Slide 5</vt:lpstr>
      <vt:lpstr>Slide 6</vt:lpstr>
      <vt:lpstr>Slide 7</vt:lpstr>
      <vt:lpstr>Slide 8</vt:lpstr>
      <vt:lpstr>Slide 9</vt:lpstr>
      <vt:lpstr>Slide 10</vt:lpstr>
      <vt:lpstr>The Numbers, Please</vt:lpstr>
      <vt:lpstr>Slide 12</vt:lpstr>
      <vt:lpstr>Slide 13</vt:lpstr>
      <vt:lpstr>Talk to Us</vt:lpstr>
      <vt:lpstr>Slide 15</vt:lpstr>
      <vt:lpstr>Slide 16</vt:lpstr>
      <vt:lpstr>Slide 17</vt:lpstr>
      <vt:lpstr>Feedback</vt:lpstr>
      <vt:lpstr>Slide 19</vt:lpstr>
      <vt:lpstr>Slide 20</vt:lpstr>
      <vt:lpstr>Slide 21</vt:lpstr>
      <vt:lpstr>Slide 22</vt:lpstr>
      <vt:lpstr>Status &amp; Reorganization</vt:lpstr>
      <vt:lpstr>Slide 24</vt:lpstr>
      <vt:lpstr>In With the New</vt:lpstr>
      <vt:lpstr>Slide 26</vt:lpstr>
      <vt:lpstr>Future Moves</vt:lpstr>
      <vt:lpstr>Slide 28</vt:lpstr>
      <vt:lpstr>Slide 29</vt:lpstr>
      <vt:lpstr>Slide 30</vt:lpstr>
      <vt:lpstr>Questions? Comments?</vt:lpstr>
      <vt:lpstr>Photo Credits</vt:lpstr>
    </vt:vector>
  </TitlesOfParts>
  <Company>Oregon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Uta Hussong</dc:creator>
  <cp:lastModifiedBy>Your User Name</cp:lastModifiedBy>
  <cp:revision>280</cp:revision>
  <cp:lastPrinted>2011-03-21T23:08:17Z</cp:lastPrinted>
  <dcterms:created xsi:type="dcterms:W3CDTF">2009-10-16T22:01:10Z</dcterms:created>
  <dcterms:modified xsi:type="dcterms:W3CDTF">2011-03-30T01:48:28Z</dcterms:modified>
</cp:coreProperties>
</file>