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93" r:id="rId2"/>
    <p:sldId id="294" r:id="rId3"/>
    <p:sldId id="259" r:id="rId4"/>
    <p:sldId id="296" r:id="rId5"/>
    <p:sldId id="261" r:id="rId6"/>
    <p:sldId id="309" r:id="rId7"/>
    <p:sldId id="300" r:id="rId8"/>
    <p:sldId id="302" r:id="rId9"/>
    <p:sldId id="303" r:id="rId10"/>
    <p:sldId id="262" r:id="rId11"/>
    <p:sldId id="263" r:id="rId12"/>
    <p:sldId id="298" r:id="rId13"/>
    <p:sldId id="313" r:id="rId14"/>
    <p:sldId id="314" r:id="rId15"/>
    <p:sldId id="316" r:id="rId16"/>
    <p:sldId id="315" r:id="rId17"/>
    <p:sldId id="304" r:id="rId18"/>
    <p:sldId id="305" r:id="rId19"/>
    <p:sldId id="291" r:id="rId20"/>
    <p:sldId id="284" r:id="rId21"/>
    <p:sldId id="307" r:id="rId22"/>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D6D9"/>
    <a:srgbClr val="0F4144"/>
    <a:srgbClr val="666666"/>
    <a:srgbClr val="3F3F3F"/>
    <a:srgbClr val="03470D"/>
    <a:srgbClr val="8DB7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76876" autoAdjust="0"/>
  </p:normalViewPr>
  <p:slideViewPr>
    <p:cSldViewPr snapToGrid="0">
      <p:cViewPr>
        <p:scale>
          <a:sx n="75" d="100"/>
          <a:sy n="75" d="100"/>
        </p:scale>
        <p:origin x="1112" y="340"/>
      </p:cViewPr>
      <p:guideLst/>
    </p:cSldViewPr>
  </p:slideViewPr>
  <p:notesTextViewPr>
    <p:cViewPr>
      <p:scale>
        <a:sx n="1" d="1"/>
        <a:sy n="1" d="1"/>
      </p:scale>
      <p:origin x="0" y="0"/>
    </p:cViewPr>
  </p:notesTextViewPr>
  <p:sorterViewPr>
    <p:cViewPr>
      <p:scale>
        <a:sx n="100" d="100"/>
        <a:sy n="100" d="100"/>
      </p:scale>
      <p:origin x="0" y="-408"/>
    </p:cViewPr>
  </p:sorterViewPr>
  <p:notesViewPr>
    <p:cSldViewPr snapToGrid="0">
      <p:cViewPr varScale="1">
        <p:scale>
          <a:sx n="100" d="100"/>
          <a:sy n="100" d="100"/>
        </p:scale>
        <p:origin x="148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55C3B6-9ADB-8C43-917B-3E7D947B21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8BFEDF5-6A27-144E-89BB-AE97ABCD7F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2349D5-291D-8544-A462-3B6C3C83C361}" type="datetimeFigureOut">
              <a:rPr lang="en-US" smtClean="0"/>
              <a:t>2/11/2021</a:t>
            </a:fld>
            <a:endParaRPr lang="en-US"/>
          </a:p>
        </p:txBody>
      </p:sp>
      <p:sp>
        <p:nvSpPr>
          <p:cNvPr id="4" name="Footer Placeholder 3">
            <a:extLst>
              <a:ext uri="{FF2B5EF4-FFF2-40B4-BE49-F238E27FC236}">
                <a16:creationId xmlns:a16="http://schemas.microsoft.com/office/drawing/2014/main" id="{2AF54B82-A8D7-744A-B894-DCE847E90B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AD5D7C-5E4B-C848-8515-C550CA5A81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ADE744-3F9C-D241-A393-1E49CBE7628C}" type="slidenum">
              <a:rPr lang="en-US" smtClean="0"/>
              <a:t>‹#›</a:t>
            </a:fld>
            <a:endParaRPr lang="en-US"/>
          </a:p>
        </p:txBody>
      </p:sp>
    </p:spTree>
    <p:extLst>
      <p:ext uri="{BB962C8B-B14F-4D97-AF65-F5344CB8AC3E}">
        <p14:creationId xmlns:p14="http://schemas.microsoft.com/office/powerpoint/2010/main" val="2672965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23FF03-1AA6-4523-91A9-381855A5A4B1}" type="datetimeFigureOut">
              <a:rPr lang="en-US" smtClean="0"/>
              <a:t>2/11/2021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601314-E452-470E-A7E4-2F8EC9CEEAEF}" type="slidenum">
              <a:rPr lang="en-US" smtClean="0"/>
              <a:t>‹#›</a:t>
            </a:fld>
            <a:endParaRPr lang="en-US"/>
          </a:p>
        </p:txBody>
      </p:sp>
    </p:spTree>
    <p:extLst>
      <p:ext uri="{BB962C8B-B14F-4D97-AF65-F5344CB8AC3E}">
        <p14:creationId xmlns:p14="http://schemas.microsoft.com/office/powerpoint/2010/main" val="1971257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smtClean="0">
                <a:solidFill>
                  <a:schemeClr val="tx1"/>
                </a:solidFill>
                <a:effectLst/>
                <a:latin typeface="+mn-lt"/>
                <a:ea typeface="+mn-ea"/>
                <a:cs typeface="+mn-cs"/>
              </a:rPr>
              <a:t>Hi, my name is Sagan Wallace and I’m from Oregon State University, where I work as the Library Experience &amp; Access Department’s Evening Supervisor. Thank you for coming to my presentation Going for Good, Not Gold: </a:t>
            </a:r>
            <a:r>
              <a:rPr lang="en-US" sz="1200" i="1" kern="1200" dirty="0" smtClean="0">
                <a:solidFill>
                  <a:schemeClr val="bg1"/>
                </a:solidFill>
                <a:latin typeface="+mn-lt"/>
                <a:ea typeface="+mn-ea"/>
                <a:cs typeface="Arial"/>
              </a:rPr>
              <a:t>Using Alma Digital for Electronic Course Reserves</a:t>
            </a:r>
            <a:endParaRPr lang="en-US" sz="1200" i="1" kern="1200" dirty="0">
              <a:solidFill>
                <a:schemeClr val="bg1"/>
              </a:solidFill>
              <a:latin typeface="+mn-lt"/>
              <a:ea typeface="+mn-ea"/>
              <a:cs typeface="+mn-cs"/>
            </a:endParaRPr>
          </a:p>
        </p:txBody>
      </p:sp>
      <p:sp>
        <p:nvSpPr>
          <p:cNvPr id="4" name="Slide Number Placeholder 3"/>
          <p:cNvSpPr>
            <a:spLocks noGrp="1"/>
          </p:cNvSpPr>
          <p:nvPr>
            <p:ph type="sldNum" sz="quarter" idx="10"/>
          </p:nvPr>
        </p:nvSpPr>
        <p:spPr/>
        <p:txBody>
          <a:bodyPr/>
          <a:lstStyle/>
          <a:p>
            <a:fld id="{6E601314-E452-470E-A7E4-2F8EC9CEEAEF}" type="slidenum">
              <a:rPr lang="en-US" smtClean="0"/>
              <a:t>1</a:t>
            </a:fld>
            <a:endParaRPr lang="en-US"/>
          </a:p>
        </p:txBody>
      </p:sp>
    </p:spTree>
    <p:extLst>
      <p:ext uri="{BB962C8B-B14F-4D97-AF65-F5344CB8AC3E}">
        <p14:creationId xmlns:p14="http://schemas.microsoft.com/office/powerpoint/2010/main" val="1705098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601314-E452-470E-A7E4-2F8EC9CEEAEF}" type="slidenum">
              <a:rPr lang="en-US" smtClean="0"/>
              <a:t>10</a:t>
            </a:fld>
            <a:endParaRPr lang="en-US"/>
          </a:p>
        </p:txBody>
      </p:sp>
    </p:spTree>
    <p:extLst>
      <p:ext uri="{BB962C8B-B14F-4D97-AF65-F5344CB8AC3E}">
        <p14:creationId xmlns:p14="http://schemas.microsoft.com/office/powerpoint/2010/main" val="2599753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had several boundaries in mind when we tried to come up with Alma Digital:</a:t>
            </a:r>
          </a:p>
          <a:p>
            <a:pPr lvl="0"/>
            <a:r>
              <a:rPr lang="en-US" sz="1200" kern="1200" dirty="0" smtClean="0">
                <a:solidFill>
                  <a:schemeClr val="tx1"/>
                </a:solidFill>
                <a:effectLst/>
                <a:latin typeface="+mn-lt"/>
                <a:ea typeface="+mn-ea"/>
                <a:cs typeface="+mn-cs"/>
              </a:rPr>
              <a:t>Copyright compliant</a:t>
            </a:r>
          </a:p>
          <a:p>
            <a:pPr lvl="0"/>
            <a:r>
              <a:rPr lang="en-US" sz="1200" kern="1200" dirty="0" smtClean="0">
                <a:solidFill>
                  <a:schemeClr val="tx1"/>
                </a:solidFill>
                <a:effectLst/>
                <a:latin typeface="+mn-lt"/>
                <a:ea typeface="+mn-ea"/>
                <a:cs typeface="+mn-cs"/>
              </a:rPr>
              <a:t>Students can find the resources themselves</a:t>
            </a:r>
          </a:p>
          <a:p>
            <a:pPr lvl="0"/>
            <a:r>
              <a:rPr lang="en-US" sz="1200" kern="1200" dirty="0" smtClean="0">
                <a:solidFill>
                  <a:schemeClr val="tx1"/>
                </a:solidFill>
                <a:effectLst/>
                <a:latin typeface="+mn-lt"/>
                <a:ea typeface="+mn-ea"/>
                <a:cs typeface="+mn-cs"/>
              </a:rPr>
              <a:t>Inexpensive or free</a:t>
            </a:r>
          </a:p>
          <a:p>
            <a:r>
              <a:rPr lang="en-US" sz="1200" kern="1200" dirty="0" smtClean="0">
                <a:solidFill>
                  <a:schemeClr val="tx1"/>
                </a:solidFill>
                <a:effectLst/>
                <a:latin typeface="+mn-lt"/>
                <a:ea typeface="+mn-ea"/>
                <a:cs typeface="+mn-cs"/>
              </a:rPr>
              <a:t>Because we had these in mind as we were going into planning, we were able to very quickly discard ideas that to be honest, I’d really like to revisit someday when we’re able. For example, there</a:t>
            </a:r>
            <a:r>
              <a:rPr lang="en-US" sz="1200" kern="1200" baseline="0" dirty="0" smtClean="0">
                <a:solidFill>
                  <a:schemeClr val="tx1"/>
                </a:solidFill>
                <a:effectLst/>
                <a:latin typeface="+mn-lt"/>
                <a:ea typeface="+mn-ea"/>
                <a:cs typeface="+mn-cs"/>
              </a:rPr>
              <a:t> are other services that offer the type of DRM for copyright compliance, but that </a:t>
            </a:r>
            <a:r>
              <a:rPr lang="en-US" sz="1200" i="1" kern="1200" baseline="0" dirty="0" smtClean="0">
                <a:solidFill>
                  <a:schemeClr val="tx1"/>
                </a:solidFill>
                <a:effectLst/>
                <a:latin typeface="+mn-lt"/>
                <a:ea typeface="+mn-ea"/>
                <a:cs typeface="+mn-cs"/>
              </a:rPr>
              <a:t>don’t</a:t>
            </a:r>
            <a:r>
              <a:rPr lang="en-US" sz="1200" i="0" kern="1200" baseline="0" dirty="0" smtClean="0">
                <a:solidFill>
                  <a:schemeClr val="tx1"/>
                </a:solidFill>
                <a:effectLst/>
                <a:latin typeface="+mn-lt"/>
                <a:ea typeface="+mn-ea"/>
                <a:cs typeface="+mn-cs"/>
              </a:rPr>
              <a:t> offer any sort of automation so students aren’t able to be self-reliant.</a:t>
            </a:r>
          </a:p>
          <a:p>
            <a:r>
              <a:rPr lang="en-US" sz="1200" i="0" kern="1200" baseline="0" dirty="0" smtClean="0">
                <a:solidFill>
                  <a:schemeClr val="tx1"/>
                </a:solidFill>
                <a:effectLst/>
                <a:latin typeface="+mn-lt"/>
                <a:ea typeface="+mn-ea"/>
                <a:cs typeface="+mn-cs"/>
              </a:rPr>
              <a:t>But it’s also about knowing the structural limits of the software you’re using. For this example, I’m going to show you a change we made to the out of the box version of Alma Digital.</a:t>
            </a:r>
            <a:endParaRPr lang="en-US" dirty="0"/>
          </a:p>
        </p:txBody>
      </p:sp>
      <p:sp>
        <p:nvSpPr>
          <p:cNvPr id="4" name="Slide Number Placeholder 3"/>
          <p:cNvSpPr>
            <a:spLocks noGrp="1"/>
          </p:cNvSpPr>
          <p:nvPr>
            <p:ph type="sldNum" sz="quarter" idx="10"/>
          </p:nvPr>
        </p:nvSpPr>
        <p:spPr/>
        <p:txBody>
          <a:bodyPr/>
          <a:lstStyle/>
          <a:p>
            <a:fld id="{6E601314-E452-470E-A7E4-2F8EC9CEEAEF}" type="slidenum">
              <a:rPr lang="en-US" smtClean="0"/>
              <a:t>11</a:t>
            </a:fld>
            <a:endParaRPr lang="en-US"/>
          </a:p>
        </p:txBody>
      </p:sp>
    </p:spTree>
    <p:extLst>
      <p:ext uri="{BB962C8B-B14F-4D97-AF65-F5344CB8AC3E}">
        <p14:creationId xmlns:p14="http://schemas.microsoft.com/office/powerpoint/2010/main" val="649646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Going back to the patron interface, you’ll see a slightly different view if</a:t>
            </a:r>
            <a:r>
              <a:rPr lang="en-US" sz="1200" kern="1200" baseline="0" dirty="0" smtClean="0">
                <a:solidFill>
                  <a:schemeClr val="tx1"/>
                </a:solidFill>
                <a:effectLst/>
                <a:latin typeface="+mn-lt"/>
                <a:ea typeface="+mn-ea"/>
                <a:cs typeface="+mn-cs"/>
              </a:rPr>
              <a:t> the patron is NOT signed in. Ideally, they will sign in from this screen, which will then grant them access to the PDF and they’ll go on their way. However, if they don’t sign in here and click the PDF link anyway, they’ll be directed to this screen instead: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601314-E452-470E-A7E4-2F8EC9CEEAEF}" type="slidenum">
              <a:rPr lang="en-US" smtClean="0"/>
              <a:t>12</a:t>
            </a:fld>
            <a:endParaRPr lang="en-US"/>
          </a:p>
        </p:txBody>
      </p:sp>
    </p:spTree>
    <p:extLst>
      <p:ext uri="{BB962C8B-B14F-4D97-AF65-F5344CB8AC3E}">
        <p14:creationId xmlns:p14="http://schemas.microsoft.com/office/powerpoint/2010/main" val="1860765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It’s a pretty boring screen that</a:t>
            </a:r>
            <a:r>
              <a:rPr lang="en-US" sz="1200" kern="1200" baseline="0" dirty="0" smtClean="0">
                <a:solidFill>
                  <a:schemeClr val="tx1"/>
                </a:solidFill>
                <a:effectLst/>
                <a:latin typeface="+mn-lt"/>
                <a:ea typeface="+mn-ea"/>
                <a:cs typeface="+mn-cs"/>
              </a:rPr>
              <a:t> says across the top, “You do not have permission to view this object. You must be signed in. Only one user may view at a time. If you are signed in and unable to access this item, please try again later.”</a:t>
            </a:r>
            <a:endParaRPr lang="en-US" dirty="0"/>
          </a:p>
        </p:txBody>
      </p:sp>
      <p:sp>
        <p:nvSpPr>
          <p:cNvPr id="4" name="Slide Number Placeholder 3"/>
          <p:cNvSpPr>
            <a:spLocks noGrp="1"/>
          </p:cNvSpPr>
          <p:nvPr>
            <p:ph type="sldNum" sz="quarter" idx="10"/>
          </p:nvPr>
        </p:nvSpPr>
        <p:spPr/>
        <p:txBody>
          <a:bodyPr/>
          <a:lstStyle/>
          <a:p>
            <a:fld id="{6E601314-E452-470E-A7E4-2F8EC9CEEAEF}" type="slidenum">
              <a:rPr lang="en-US" smtClean="0"/>
              <a:t>13</a:t>
            </a:fld>
            <a:endParaRPr lang="en-US"/>
          </a:p>
        </p:txBody>
      </p:sp>
    </p:spTree>
    <p:extLst>
      <p:ext uri="{BB962C8B-B14F-4D97-AF65-F5344CB8AC3E}">
        <p14:creationId xmlns:p14="http://schemas.microsoft.com/office/powerpoint/2010/main" val="3905565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see in the upper corner how it says “Library Staff</a:t>
            </a:r>
            <a:r>
              <a:rPr lang="en-US" sz="1200" kern="1200" baseline="0" dirty="0" smtClean="0">
                <a:solidFill>
                  <a:schemeClr val="tx1"/>
                </a:solidFill>
                <a:effectLst/>
                <a:latin typeface="+mn-lt"/>
                <a:ea typeface="+mn-ea"/>
                <a:cs typeface="+mn-cs"/>
              </a:rPr>
              <a:t> Login”? The out of the box version simply said “Sign In.” That was problematic for us. This sign in button is not associated with our patron authentication service. If the patron clicks it, it leads them to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601314-E452-470E-A7E4-2F8EC9CEEAEF}" type="slidenum">
              <a:rPr lang="en-US" smtClean="0"/>
              <a:t>14</a:t>
            </a:fld>
            <a:endParaRPr lang="en-US"/>
          </a:p>
        </p:txBody>
      </p:sp>
    </p:spTree>
    <p:extLst>
      <p:ext uri="{BB962C8B-B14F-4D97-AF65-F5344CB8AC3E}">
        <p14:creationId xmlns:p14="http://schemas.microsoft.com/office/powerpoint/2010/main" val="4139685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a:t>
            </a:r>
            <a:r>
              <a:rPr lang="en-US" sz="1200" kern="1200" baseline="0" dirty="0" smtClean="0">
                <a:solidFill>
                  <a:schemeClr val="tx1"/>
                </a:solidFill>
                <a:effectLst/>
                <a:latin typeface="+mn-lt"/>
                <a:ea typeface="+mn-ea"/>
                <a:cs typeface="+mn-cs"/>
              </a:rPr>
              <a:t>sign in button, which is not associated with our patron authentication service. It looks </a:t>
            </a:r>
            <a:r>
              <a:rPr lang="en-US" sz="1200" i="1" kern="1200" dirty="0" smtClean="0">
                <a:solidFill>
                  <a:schemeClr val="tx1"/>
                </a:solidFill>
                <a:effectLst/>
                <a:latin typeface="+mn-lt"/>
                <a:ea typeface="+mn-ea"/>
                <a:cs typeface="+mn-cs"/>
              </a:rPr>
              <a:t>similar</a:t>
            </a:r>
            <a:r>
              <a:rPr lang="en-US" sz="1200" kern="1200" dirty="0" smtClean="0">
                <a:solidFill>
                  <a:schemeClr val="tx1"/>
                </a:solidFill>
                <a:effectLst/>
                <a:latin typeface="+mn-lt"/>
                <a:ea typeface="+mn-ea"/>
                <a:cs typeface="+mn-cs"/>
              </a:rPr>
              <a:t> to ours, but is actually sending you to Alma, our staff interface. In addition, if you tried and failed to log in, then clicked on “need help signing in?” you’d get this awful screen.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601314-E452-470E-A7E4-2F8EC9CEEAEF}" type="slidenum">
              <a:rPr lang="en-US" smtClean="0"/>
              <a:t>15</a:t>
            </a:fld>
            <a:endParaRPr lang="en-US"/>
          </a:p>
        </p:txBody>
      </p:sp>
    </p:spTree>
    <p:extLst>
      <p:ext uri="{BB962C8B-B14F-4D97-AF65-F5344CB8AC3E}">
        <p14:creationId xmlns:p14="http://schemas.microsoft.com/office/powerpoint/2010/main" val="1223242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Getting that login fixed wasn’t an option. For a lot of us, we are using what’s called Software As Service. We don’t have a team of designers creating a new interface, we are licensing software from an outside company and hoping that their vision matches our vision. In this particular case, Ex Libris isn’t going to change what login button goes there because the purpose of Alma Digital is an institutional repository that allows your users to sign up and upload their own papers directly into the catalog.</a:t>
            </a:r>
          </a:p>
          <a:p>
            <a:r>
              <a:rPr lang="en-US" sz="1200" kern="1200" dirty="0" smtClean="0">
                <a:solidFill>
                  <a:schemeClr val="tx1"/>
                </a:solidFill>
                <a:effectLst/>
                <a:latin typeface="+mn-lt"/>
                <a:ea typeface="+mn-ea"/>
                <a:cs typeface="+mn-cs"/>
              </a:rPr>
              <a:t>As a side note, there’s a financial element to this which could have some social justice ramifications. Occasionally you’ll see baked-in </a:t>
            </a:r>
            <a:r>
              <a:rPr lang="en-US" sz="1200" i="1" kern="1200" dirty="0" smtClean="0">
                <a:solidFill>
                  <a:schemeClr val="tx1"/>
                </a:solidFill>
                <a:effectLst/>
                <a:latin typeface="+mn-lt"/>
                <a:ea typeface="+mn-ea"/>
                <a:cs typeface="+mn-cs"/>
              </a:rPr>
              <a:t>quote</a:t>
            </a:r>
            <a:r>
              <a:rPr lang="en-US" sz="1200" kern="1200" dirty="0" smtClean="0">
                <a:solidFill>
                  <a:schemeClr val="tx1"/>
                </a:solidFill>
                <a:effectLst/>
                <a:latin typeface="+mn-lt"/>
                <a:ea typeface="+mn-ea"/>
                <a:cs typeface="+mn-cs"/>
              </a:rPr>
              <a:t> features because the vendor wants you to upgrade. I had to work with this with OCLC and </a:t>
            </a:r>
            <a:r>
              <a:rPr lang="en-US" sz="1200" kern="1200" dirty="0" err="1" smtClean="0">
                <a:solidFill>
                  <a:schemeClr val="tx1"/>
                </a:solidFill>
                <a:effectLst/>
                <a:latin typeface="+mn-lt"/>
                <a:ea typeface="+mn-ea"/>
                <a:cs typeface="+mn-cs"/>
              </a:rPr>
              <a:t>Tipasa</a:t>
            </a:r>
            <a:r>
              <a:rPr lang="en-US" sz="1200" kern="1200" dirty="0" smtClean="0">
                <a:solidFill>
                  <a:schemeClr val="tx1"/>
                </a:solidFill>
                <a:effectLst/>
                <a:latin typeface="+mn-lt"/>
                <a:ea typeface="+mn-ea"/>
                <a:cs typeface="+mn-cs"/>
              </a:rPr>
              <a:t>, where the patron interface on our ILL screens led you to a search page within their proprietary version of </a:t>
            </a:r>
            <a:r>
              <a:rPr lang="en-US" sz="1200" kern="1200" dirty="0" err="1" smtClean="0">
                <a:solidFill>
                  <a:schemeClr val="tx1"/>
                </a:solidFill>
                <a:effectLst/>
                <a:latin typeface="+mn-lt"/>
                <a:ea typeface="+mn-ea"/>
                <a:cs typeface="+mn-cs"/>
              </a:rPr>
              <a:t>WorldCat</a:t>
            </a:r>
            <a:r>
              <a:rPr lang="en-US" sz="1200" kern="1200" dirty="0" smtClean="0">
                <a:solidFill>
                  <a:schemeClr val="tx1"/>
                </a:solidFill>
                <a:effectLst/>
                <a:latin typeface="+mn-lt"/>
                <a:ea typeface="+mn-ea"/>
                <a:cs typeface="+mn-cs"/>
              </a:rPr>
              <a:t>, which we did </a:t>
            </a:r>
            <a:r>
              <a:rPr lang="en-US" sz="1200" i="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subscribe to. Our patrons had a more confusing, less appropriately designed experience with a system that was branded as “our library” because we couldn’t afford to license the whole package.</a:t>
            </a:r>
          </a:p>
          <a:p>
            <a:r>
              <a:rPr lang="en-US" sz="1200" kern="1200" dirty="0" smtClean="0">
                <a:solidFill>
                  <a:schemeClr val="tx1"/>
                </a:solidFill>
                <a:effectLst/>
                <a:latin typeface="+mn-lt"/>
                <a:ea typeface="+mn-ea"/>
                <a:cs typeface="+mn-cs"/>
              </a:rPr>
              <a:t>Things like this are why knowing your boundaries are so important. I could have spent so much time with Ex Libris support, asking them to change this, submitting enhancement requests, training patrons…or I could accept that was a current boundary, and I could do some </a:t>
            </a:r>
            <a:r>
              <a:rPr lang="en-US" sz="1200" kern="1200" dirty="0" err="1" smtClean="0">
                <a:solidFill>
                  <a:schemeClr val="tx1"/>
                </a:solidFill>
                <a:effectLst/>
                <a:latin typeface="+mn-lt"/>
                <a:ea typeface="+mn-ea"/>
                <a:cs typeface="+mn-cs"/>
              </a:rPr>
              <a:t>handwaving</a:t>
            </a:r>
            <a:r>
              <a:rPr lang="en-US" sz="1200" kern="1200" dirty="0" smtClean="0">
                <a:solidFill>
                  <a:schemeClr val="tx1"/>
                </a:solidFill>
                <a:effectLst/>
                <a:latin typeface="+mn-lt"/>
                <a:ea typeface="+mn-ea"/>
                <a:cs typeface="+mn-cs"/>
              </a:rPr>
              <a:t> and edit the button to something else. One foundational aspect of working on a user interface is managing expectations. If someone clicks on Sign In, they expect to sign in. But what if I could change this so they would expect a different result? Let’s see…if the patron clicks the button and inputs their credentials, they are blocked because they’re using patron credentials on a staff interface…Ah ha! Let’s relabel it so it actually tells them what’s happening. This is a library staff login.</a:t>
            </a:r>
          </a:p>
          <a:p>
            <a:r>
              <a:rPr lang="en-US" sz="1200" kern="1200" dirty="0" smtClean="0">
                <a:solidFill>
                  <a:schemeClr val="tx1"/>
                </a:solidFill>
                <a:effectLst/>
                <a:latin typeface="+mn-lt"/>
                <a:ea typeface="+mn-ea"/>
                <a:cs typeface="+mn-cs"/>
              </a:rPr>
              <a:t>Relabeling it as Library Staff Login means that an </a:t>
            </a:r>
            <a:r>
              <a:rPr lang="en-US" sz="1200" i="1" kern="1200" dirty="0" smtClean="0">
                <a:solidFill>
                  <a:schemeClr val="tx1"/>
                </a:solidFill>
                <a:effectLst/>
                <a:latin typeface="+mn-lt"/>
                <a:ea typeface="+mn-ea"/>
                <a:cs typeface="+mn-cs"/>
              </a:rPr>
              <a:t>error message</a:t>
            </a:r>
            <a:r>
              <a:rPr lang="en-US" sz="1200" kern="1200" dirty="0" smtClean="0">
                <a:solidFill>
                  <a:schemeClr val="tx1"/>
                </a:solidFill>
                <a:effectLst/>
                <a:latin typeface="+mn-lt"/>
                <a:ea typeface="+mn-ea"/>
                <a:cs typeface="+mn-cs"/>
              </a:rPr>
              <a:t> is the expected result for the patron. Even if they go all the way through and run into trouble, the phrasing they read and the result they get will match up.</a:t>
            </a:r>
          </a:p>
          <a:p>
            <a:r>
              <a:rPr lang="en-US" sz="1200" kern="1200" dirty="0" smtClean="0">
                <a:solidFill>
                  <a:schemeClr val="tx1"/>
                </a:solidFill>
                <a:effectLst/>
                <a:latin typeface="+mn-lt"/>
                <a:ea typeface="+mn-ea"/>
                <a:cs typeface="+mn-cs"/>
              </a:rPr>
              <a:t>OK my second principle.</a:t>
            </a:r>
          </a:p>
          <a:p>
            <a:endParaRPr lang="en-US" dirty="0"/>
          </a:p>
        </p:txBody>
      </p:sp>
      <p:sp>
        <p:nvSpPr>
          <p:cNvPr id="4" name="Slide Number Placeholder 3"/>
          <p:cNvSpPr>
            <a:spLocks noGrp="1"/>
          </p:cNvSpPr>
          <p:nvPr>
            <p:ph type="sldNum" sz="quarter" idx="10"/>
          </p:nvPr>
        </p:nvSpPr>
        <p:spPr/>
        <p:txBody>
          <a:bodyPr/>
          <a:lstStyle/>
          <a:p>
            <a:fld id="{6E601314-E452-470E-A7E4-2F8EC9CEEAEF}" type="slidenum">
              <a:rPr lang="en-US" smtClean="0"/>
              <a:t>16</a:t>
            </a:fld>
            <a:endParaRPr lang="en-US"/>
          </a:p>
        </p:txBody>
      </p:sp>
    </p:spTree>
    <p:extLst>
      <p:ext uri="{BB962C8B-B14F-4D97-AF65-F5344CB8AC3E}">
        <p14:creationId xmlns:p14="http://schemas.microsoft.com/office/powerpoint/2010/main" val="2691288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Design for universal accessibility.</a:t>
            </a:r>
          </a:p>
          <a:p>
            <a:r>
              <a:rPr lang="en-US" sz="1200" kern="1200" dirty="0" smtClean="0">
                <a:solidFill>
                  <a:schemeClr val="tx1"/>
                </a:solidFill>
                <a:effectLst/>
                <a:latin typeface="+mn-lt"/>
                <a:ea typeface="+mn-ea"/>
                <a:cs typeface="+mn-cs"/>
              </a:rPr>
              <a:t>This means our PDFs are </a:t>
            </a:r>
            <a:r>
              <a:rPr lang="en-US" sz="1200" kern="1200" dirty="0" err="1" smtClean="0">
                <a:solidFill>
                  <a:schemeClr val="tx1"/>
                </a:solidFill>
                <a:effectLst/>
                <a:latin typeface="+mn-lt"/>
                <a:ea typeface="+mn-ea"/>
                <a:cs typeface="+mn-cs"/>
              </a:rPr>
              <a:t>OCR’d</a:t>
            </a:r>
            <a:r>
              <a:rPr lang="en-US" sz="1200" kern="1200" dirty="0" smtClean="0">
                <a:solidFill>
                  <a:schemeClr val="tx1"/>
                </a:solidFill>
                <a:effectLst/>
                <a:latin typeface="+mn-lt"/>
                <a:ea typeface="+mn-ea"/>
                <a:cs typeface="+mn-cs"/>
              </a:rPr>
              <a:t> so they are immediately usable with a </a:t>
            </a:r>
            <a:r>
              <a:rPr lang="en-US" sz="1200" kern="1200" dirty="0" err="1" smtClean="0">
                <a:solidFill>
                  <a:schemeClr val="tx1"/>
                </a:solidFill>
                <a:effectLst/>
                <a:latin typeface="+mn-lt"/>
                <a:ea typeface="+mn-ea"/>
                <a:cs typeface="+mn-cs"/>
              </a:rPr>
              <a:t>screenreader</a:t>
            </a:r>
            <a:r>
              <a:rPr lang="en-US" sz="1200" kern="1200" dirty="0" smtClean="0">
                <a:solidFill>
                  <a:schemeClr val="tx1"/>
                </a:solidFill>
                <a:effectLst/>
                <a:latin typeface="+mn-lt"/>
                <a:ea typeface="+mn-ea"/>
                <a:cs typeface="+mn-cs"/>
              </a:rPr>
              <a:t>, no need to ask for special accommodations. Universal accessibility </a:t>
            </a:r>
            <a:r>
              <a:rPr lang="en-US" sz="1200" i="1" kern="1200" dirty="0" smtClean="0">
                <a:solidFill>
                  <a:schemeClr val="tx1"/>
                </a:solidFill>
                <a:effectLst/>
                <a:latin typeface="+mn-lt"/>
                <a:ea typeface="+mn-ea"/>
                <a:cs typeface="+mn-cs"/>
              </a:rPr>
              <a:t>always</a:t>
            </a:r>
            <a:r>
              <a:rPr lang="en-US" sz="1200" kern="1200" dirty="0" smtClean="0">
                <a:solidFill>
                  <a:schemeClr val="tx1"/>
                </a:solidFill>
                <a:effectLst/>
                <a:latin typeface="+mn-lt"/>
                <a:ea typeface="+mn-ea"/>
                <a:cs typeface="+mn-cs"/>
              </a:rPr>
              <a:t> improves life for others, not just the person with the accessibility need. You’re probably familiar with the curb cut affect – curb cuts are there for people in wheelchairs, but they also help people with baby strollers. In this case, an </a:t>
            </a:r>
            <a:r>
              <a:rPr lang="en-US" sz="1200" kern="1200" dirty="0" err="1" smtClean="0">
                <a:solidFill>
                  <a:schemeClr val="tx1"/>
                </a:solidFill>
                <a:effectLst/>
                <a:latin typeface="+mn-lt"/>
                <a:ea typeface="+mn-ea"/>
                <a:cs typeface="+mn-cs"/>
              </a:rPr>
              <a:t>OCR’d</a:t>
            </a:r>
            <a:r>
              <a:rPr lang="en-US" sz="1200" kern="1200" dirty="0" smtClean="0">
                <a:solidFill>
                  <a:schemeClr val="tx1"/>
                </a:solidFill>
                <a:effectLst/>
                <a:latin typeface="+mn-lt"/>
                <a:ea typeface="+mn-ea"/>
                <a:cs typeface="+mn-cs"/>
              </a:rPr>
              <a:t> PDF means it’s searchable, which is helpful for everyone reading it.</a:t>
            </a:r>
          </a:p>
          <a:p>
            <a:r>
              <a:rPr lang="en-US" sz="1200" kern="1200" dirty="0" smtClean="0">
                <a:solidFill>
                  <a:schemeClr val="tx1"/>
                </a:solidFill>
                <a:effectLst/>
                <a:latin typeface="+mn-lt"/>
                <a:ea typeface="+mn-ea"/>
                <a:cs typeface="+mn-cs"/>
              </a:rPr>
              <a:t>However, universal accessibility also means keeping in mind your staff’s needs. My presentation was originally going to be titled Damn it Jim, I’m a Librarian, Not an IT Specialist! When creating this program, I had to make sure that everyone could work on it with as small a learning curve as possible. This mostly looked like chunking the tasks into as small as steps as possible. So, instead of asking someone “please digitize this and get it into Alma Digital”, it was broken down so that if necessary, one person would scan the book, another person would create the initial record in Alma, yet another person would edit the MARC record to make it look better, still another person would add it to a course reserves module. We certainly have some superstars who can do all those steps for each book, but I value the folks who do each chunk individually.</a:t>
            </a:r>
          </a:p>
          <a:p>
            <a:endParaRPr lang="en-US" dirty="0"/>
          </a:p>
        </p:txBody>
      </p:sp>
      <p:sp>
        <p:nvSpPr>
          <p:cNvPr id="4" name="Slide Number Placeholder 3"/>
          <p:cNvSpPr>
            <a:spLocks noGrp="1"/>
          </p:cNvSpPr>
          <p:nvPr>
            <p:ph type="sldNum" sz="quarter" idx="10"/>
          </p:nvPr>
        </p:nvSpPr>
        <p:spPr/>
        <p:txBody>
          <a:bodyPr/>
          <a:lstStyle/>
          <a:p>
            <a:fld id="{6E601314-E452-470E-A7E4-2F8EC9CEEAEF}" type="slidenum">
              <a:rPr lang="en-US" smtClean="0"/>
              <a:t>17</a:t>
            </a:fld>
            <a:endParaRPr lang="en-US"/>
          </a:p>
        </p:txBody>
      </p:sp>
    </p:spTree>
    <p:extLst>
      <p:ext uri="{BB962C8B-B14F-4D97-AF65-F5344CB8AC3E}">
        <p14:creationId xmlns:p14="http://schemas.microsoft.com/office/powerpoint/2010/main" val="3972217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this leads to my third principle – and I’m sorry, we’re going to get a little woo </a:t>
            </a:r>
            <a:r>
              <a:rPr lang="en-US" sz="1200" kern="1200" dirty="0" err="1" smtClean="0">
                <a:solidFill>
                  <a:schemeClr val="tx1"/>
                </a:solidFill>
                <a:effectLst/>
                <a:latin typeface="+mn-lt"/>
                <a:ea typeface="+mn-ea"/>
                <a:cs typeface="+mn-cs"/>
              </a:rPr>
              <a:t>woo</a:t>
            </a:r>
            <a:r>
              <a:rPr lang="en-US" sz="1200" kern="1200" dirty="0" smtClean="0">
                <a:solidFill>
                  <a:schemeClr val="tx1"/>
                </a:solidFill>
                <a:effectLst/>
                <a:latin typeface="+mn-lt"/>
                <a:ea typeface="+mn-ea"/>
                <a:cs typeface="+mn-cs"/>
              </a:rPr>
              <a:t> here.</a:t>
            </a:r>
          </a:p>
          <a:p>
            <a:r>
              <a:rPr lang="en-US" sz="1200" b="1" kern="1200" dirty="0" smtClean="0">
                <a:solidFill>
                  <a:schemeClr val="tx1"/>
                </a:solidFill>
                <a:effectLst/>
                <a:latin typeface="+mn-lt"/>
                <a:ea typeface="+mn-ea"/>
                <a:cs typeface="+mn-cs"/>
              </a:rPr>
              <a:t>Give yourself grace.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are living in a communally traumatic time, and as someone with a complex PTSD diagnosis, I don’t use the “trauma” word lightly. The pandemic, the news, the “gestures at everything”, are traumatic in so many ways.</a:t>
            </a:r>
          </a:p>
          <a:p>
            <a:r>
              <a:rPr lang="en-US" sz="1200" kern="1200" dirty="0" smtClean="0">
                <a:solidFill>
                  <a:schemeClr val="tx1"/>
                </a:solidFill>
                <a:effectLst/>
                <a:latin typeface="+mn-lt"/>
                <a:ea typeface="+mn-ea"/>
                <a:cs typeface="+mn-cs"/>
              </a:rPr>
              <a:t>I was never able to heal from my trauma until I got out of the situation that was traumatizing me. I spent years “stuck”, because growth doesn’t happen well when you are continually fighting. That’s not an experience I would wish on anyone, but it’s a situation that with extremely rare exception, we are all in now.</a:t>
            </a:r>
          </a:p>
          <a:p>
            <a:r>
              <a:rPr lang="en-US" sz="1200" kern="1200" dirty="0" smtClean="0">
                <a:solidFill>
                  <a:schemeClr val="tx1"/>
                </a:solidFill>
                <a:effectLst/>
                <a:latin typeface="+mn-lt"/>
                <a:ea typeface="+mn-ea"/>
                <a:cs typeface="+mn-cs"/>
              </a:rPr>
              <a:t>So are you faced with starting a new program during a pandemic? Go you. No matter what it looks like.</a:t>
            </a:r>
          </a:p>
          <a:p>
            <a:r>
              <a:rPr lang="en-US" sz="1200" kern="1200" dirty="0" smtClean="0">
                <a:solidFill>
                  <a:schemeClr val="tx1"/>
                </a:solidFill>
                <a:effectLst/>
                <a:latin typeface="+mn-lt"/>
                <a:ea typeface="+mn-ea"/>
                <a:cs typeface="+mn-cs"/>
              </a:rPr>
              <a:t>One of those design principles above is “Delightful”, which generally means something is aesthetically pleasing or enjoyable to use. I hope that you turn that on its head. I hope that whatever gnarled, crappy program you are able to pull up right now is delightful to you because the very act of creation during a global disaster is something to delight in.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601314-E452-470E-A7E4-2F8EC9CEEAEF}" type="slidenum">
              <a:rPr lang="en-US" smtClean="0"/>
              <a:t>18</a:t>
            </a:fld>
            <a:endParaRPr lang="en-US"/>
          </a:p>
        </p:txBody>
      </p:sp>
    </p:spTree>
    <p:extLst>
      <p:ext uri="{BB962C8B-B14F-4D97-AF65-F5344CB8AC3E}">
        <p14:creationId xmlns:p14="http://schemas.microsoft.com/office/powerpoint/2010/main" val="2104276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601314-E452-470E-A7E4-2F8EC9CEEAEF}" type="slidenum">
              <a:rPr lang="en-US" smtClean="0"/>
              <a:t>19</a:t>
            </a:fld>
            <a:endParaRPr lang="en-US"/>
          </a:p>
        </p:txBody>
      </p:sp>
    </p:spTree>
    <p:extLst>
      <p:ext uri="{BB962C8B-B14F-4D97-AF65-F5344CB8AC3E}">
        <p14:creationId xmlns:p14="http://schemas.microsoft.com/office/powerpoint/2010/main" val="4292797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Before I begin, I want to give a brief land acknowledgment. I hope this has been part of the conference as a whole, but I specifically want to reflect on the fact that I personally am presenting from the traditional land of the Cowlitz, Multnomah, </a:t>
            </a:r>
            <a:r>
              <a:rPr lang="en-US" sz="1200" kern="1200" dirty="0" err="1" smtClean="0">
                <a:solidFill>
                  <a:schemeClr val="tx1"/>
                </a:solidFill>
                <a:effectLst/>
                <a:latin typeface="+mn-lt"/>
                <a:ea typeface="+mn-ea"/>
                <a:cs typeface="+mn-cs"/>
              </a:rPr>
              <a:t>Kathlamet</a:t>
            </a:r>
            <a:r>
              <a:rPr lang="en-US" sz="1200" kern="1200" dirty="0" smtClean="0">
                <a:solidFill>
                  <a:schemeClr val="tx1"/>
                </a:solidFill>
                <a:effectLst/>
                <a:latin typeface="+mn-lt"/>
                <a:ea typeface="+mn-ea"/>
                <a:cs typeface="+mn-cs"/>
              </a:rPr>
              <a:t>, Clackamas, Tualatin, </a:t>
            </a:r>
            <a:r>
              <a:rPr lang="en-US" sz="1200" kern="1200" dirty="0" err="1" smtClean="0">
                <a:solidFill>
                  <a:schemeClr val="tx1"/>
                </a:solidFill>
                <a:effectLst/>
                <a:latin typeface="+mn-lt"/>
                <a:ea typeface="+mn-ea"/>
                <a:cs typeface="+mn-cs"/>
              </a:rPr>
              <a:t>Kalapuya</a:t>
            </a:r>
            <a:r>
              <a:rPr lang="en-US" sz="1200" kern="1200" dirty="0" smtClean="0">
                <a:solidFill>
                  <a:schemeClr val="tx1"/>
                </a:solidFill>
                <a:effectLst/>
                <a:latin typeface="+mn-lt"/>
                <a:ea typeface="+mn-ea"/>
                <a:cs typeface="+mn-cs"/>
              </a:rPr>
              <a:t>, and many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Historically, indigenous folks have been told to forget their identities, through forced displacement, suppression of languages, violence and genocide. This is a call that as you think about what you design, that you center Indigenous knowledge and autonomy today and going forward.</a:t>
            </a:r>
          </a:p>
          <a:p>
            <a:endParaRPr lang="en-US" dirty="0"/>
          </a:p>
        </p:txBody>
      </p:sp>
      <p:sp>
        <p:nvSpPr>
          <p:cNvPr id="4" name="Slide Number Placeholder 3"/>
          <p:cNvSpPr>
            <a:spLocks noGrp="1"/>
          </p:cNvSpPr>
          <p:nvPr>
            <p:ph type="sldNum" sz="quarter" idx="10"/>
          </p:nvPr>
        </p:nvSpPr>
        <p:spPr/>
        <p:txBody>
          <a:bodyPr/>
          <a:lstStyle/>
          <a:p>
            <a:fld id="{6E601314-E452-470E-A7E4-2F8EC9CEEAEF}" type="slidenum">
              <a:rPr lang="en-US" smtClean="0"/>
              <a:t>2</a:t>
            </a:fld>
            <a:endParaRPr lang="en-US"/>
          </a:p>
        </p:txBody>
      </p:sp>
    </p:spTree>
    <p:extLst>
      <p:ext uri="{BB962C8B-B14F-4D97-AF65-F5344CB8AC3E}">
        <p14:creationId xmlns:p14="http://schemas.microsoft.com/office/powerpoint/2010/main" val="3675082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Accessibility Toolkit: https://</a:t>
            </a:r>
            <a:r>
              <a:rPr lang="en-US" dirty="0" smtClean="0"/>
              <a:t>docs.google.com/document/d/1ee9pqsSXezzEKWDgnoRkAy0X6HWNEO_B94lnj8ttYy0/edit?usp=sharing</a:t>
            </a:r>
          </a:p>
          <a:p>
            <a:r>
              <a:rPr lang="en-US" dirty="0" smtClean="0"/>
              <a:t>E-Reserves Using Alma Digital: https://docs.google.com/document/d/1cWmiDPTfzuM-OTaMYzjRYxS08hLxHJtJOSN6lOmAJQk/edit</a:t>
            </a:r>
            <a:endParaRPr lang="en-US" dirty="0"/>
          </a:p>
        </p:txBody>
      </p:sp>
      <p:sp>
        <p:nvSpPr>
          <p:cNvPr id="4" name="Slide Number Placeholder 3"/>
          <p:cNvSpPr>
            <a:spLocks noGrp="1"/>
          </p:cNvSpPr>
          <p:nvPr>
            <p:ph type="sldNum" sz="quarter" idx="10"/>
          </p:nvPr>
        </p:nvSpPr>
        <p:spPr/>
        <p:txBody>
          <a:bodyPr/>
          <a:lstStyle/>
          <a:p>
            <a:fld id="{6E601314-E452-470E-A7E4-2F8EC9CEEAEF}" type="slidenum">
              <a:rPr lang="en-US" smtClean="0"/>
              <a:t>20</a:t>
            </a:fld>
            <a:endParaRPr lang="en-US"/>
          </a:p>
        </p:txBody>
      </p:sp>
    </p:spTree>
    <p:extLst>
      <p:ext uri="{BB962C8B-B14F-4D97-AF65-F5344CB8AC3E}">
        <p14:creationId xmlns:p14="http://schemas.microsoft.com/office/powerpoint/2010/main" val="2637695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 my name is Sagan Wallace and I’m from Oregon State University, where I work as the Library Experience &amp; Access Department’s Evening Supervisor. Thank you for coming to my presentation Going for Good, Not Gold: E-Reserves Using Alma Digital.</a:t>
            </a:r>
          </a:p>
        </p:txBody>
      </p:sp>
      <p:sp>
        <p:nvSpPr>
          <p:cNvPr id="4" name="Slide Number Placeholder 3"/>
          <p:cNvSpPr>
            <a:spLocks noGrp="1"/>
          </p:cNvSpPr>
          <p:nvPr>
            <p:ph type="sldNum" sz="quarter" idx="10"/>
          </p:nvPr>
        </p:nvSpPr>
        <p:spPr/>
        <p:txBody>
          <a:bodyPr/>
          <a:lstStyle/>
          <a:p>
            <a:fld id="{6E601314-E452-470E-A7E4-2F8EC9CEEAEF}" type="slidenum">
              <a:rPr lang="en-US" smtClean="0"/>
              <a:t>21</a:t>
            </a:fld>
            <a:endParaRPr lang="en-US"/>
          </a:p>
        </p:txBody>
      </p:sp>
    </p:spTree>
    <p:extLst>
      <p:ext uri="{BB962C8B-B14F-4D97-AF65-F5344CB8AC3E}">
        <p14:creationId xmlns:p14="http://schemas.microsoft.com/office/powerpoint/2010/main" val="394319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Today I’m going to be talking to you very briefly about the context in which our e-reserves program came to be. I’ll give you a quick overview about what Alma Digital looks like and the design constraints I had to work with in order to modify it into an e-reserves program. However, the meat of this presentation is going to be some takeaways. I want this to be as platform-neutral as possible. This isn’t a how-to guide for Alma Digital – but if you’re interested in that aspect of it, my documentation and contact information is available </a:t>
            </a:r>
            <a:r>
              <a:rPr lang="en-US" sz="1200" kern="1200" baseline="0" dirty="0" smtClean="0">
                <a:solidFill>
                  <a:schemeClr val="tx1"/>
                </a:solidFill>
                <a:effectLst/>
                <a:latin typeface="+mn-lt"/>
                <a:ea typeface="+mn-ea"/>
                <a:cs typeface="+mn-cs"/>
              </a:rPr>
              <a:t> at the end of the presentation, and I’d be thrilled to tell you more.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601314-E452-470E-A7E4-2F8EC9CEEAEF}" type="slidenum">
              <a:rPr lang="en-US" smtClean="0"/>
              <a:t>3</a:t>
            </a:fld>
            <a:endParaRPr lang="en-US"/>
          </a:p>
        </p:txBody>
      </p:sp>
    </p:spTree>
    <p:extLst>
      <p:ext uri="{BB962C8B-B14F-4D97-AF65-F5344CB8AC3E}">
        <p14:creationId xmlns:p14="http://schemas.microsoft.com/office/powerpoint/2010/main" val="777240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OK I’d like the context to be more interesting than this, maybe something involving space lasers, but the answer is unfortunately COVID. Prior to the pandemic, OSU Libraries offered short-term course reserves for in-person, print use only. We only accepted requests from instructors – so if an instructor didn’t put it on reserves, we wouldn’t be able to support the student. We had next to no support in our department for our Ecampus students. If students needed long-term support, such as having a textbook available for the whole term, we would send them to the Human Services Review Center (or the HSRC), a student support center on campus. We helped them get a lending program set up, but otherwise were separate entities.</a:t>
            </a:r>
          </a:p>
          <a:p>
            <a:r>
              <a:rPr lang="en-US" sz="1200" kern="1200" dirty="0" smtClean="0">
                <a:solidFill>
                  <a:schemeClr val="tx1"/>
                </a:solidFill>
                <a:effectLst/>
                <a:latin typeface="+mn-lt"/>
                <a:ea typeface="+mn-ea"/>
                <a:cs typeface="+mn-cs"/>
              </a:rPr>
              <a:t>Like most libraries we had to switch with almost no warning to a 100% remote environment. For us, that doomsday came during finals week of winter term. Suddenly we had requests flying in, both from students worried about having access to the print texts they had planned on studying with for exams, instructors trying to triage where their students would be able to physically take their tests, and campus administrators trying to identify what supports were available throughout the campus. It was awful.</a:t>
            </a:r>
          </a:p>
          <a:p>
            <a:r>
              <a:rPr lang="en-US" sz="1200" kern="1200" dirty="0" smtClean="0">
                <a:solidFill>
                  <a:schemeClr val="tx1"/>
                </a:solidFill>
                <a:effectLst/>
                <a:latin typeface="+mn-lt"/>
                <a:ea typeface="+mn-ea"/>
                <a:cs typeface="+mn-cs"/>
              </a:rPr>
              <a:t>We kept coming back to the phrase, “All students are HSRC students.” Pre-pandemic we were careful to only offer term-long support to students in need, so that we could stretch limited resources to their fullest. But with the pandemic </a:t>
            </a:r>
            <a:r>
              <a:rPr lang="en-US" sz="1200" i="1" kern="1200" dirty="0" smtClean="0">
                <a:solidFill>
                  <a:schemeClr val="tx1"/>
                </a:solidFill>
                <a:effectLst/>
                <a:latin typeface="+mn-lt"/>
                <a:ea typeface="+mn-ea"/>
                <a:cs typeface="+mn-cs"/>
              </a:rPr>
              <a:t>everyone</a:t>
            </a:r>
            <a:r>
              <a:rPr lang="en-US" sz="1200" kern="1200" dirty="0" smtClean="0">
                <a:solidFill>
                  <a:schemeClr val="tx1"/>
                </a:solidFill>
                <a:effectLst/>
                <a:latin typeface="+mn-lt"/>
                <a:ea typeface="+mn-ea"/>
                <a:cs typeface="+mn-cs"/>
              </a:rPr>
              <a:t> was in a situation where they would need additional support, whether that was financial, medical, food, or even mental health concerns. We live in a communally traumatic time.</a:t>
            </a:r>
          </a:p>
          <a:p>
            <a:r>
              <a:rPr lang="en-US" sz="1200" kern="1200" dirty="0" smtClean="0">
                <a:solidFill>
                  <a:schemeClr val="tx1"/>
                </a:solidFill>
                <a:effectLst/>
                <a:latin typeface="+mn-lt"/>
                <a:ea typeface="+mn-ea"/>
                <a:cs typeface="+mn-cs"/>
              </a:rPr>
              <a:t>The piece of the puzzle that my team  - and when I say ‘my team’ I want to be clear that this is a team I am part of, not a team that I am leading – the piece that we were trying to solve was that of course reserves. Even if we packaged up and mailed out all of our textbooks, we knew that we’d only be helping the smallest percentage of people in need – and maybe not even then, as people were needing to move home out of the country, or lived in areas where the mail services were down. This is why we immediately moved to offering electronic reserves. After a lot of iterations, we settled on a process where students could submit a request form for their course materials. Wherever possible, we would license an </a:t>
            </a:r>
            <a:r>
              <a:rPr lang="en-US" sz="1200" kern="1200" dirty="0" err="1" smtClean="0">
                <a:solidFill>
                  <a:schemeClr val="tx1"/>
                </a:solidFill>
                <a:effectLst/>
                <a:latin typeface="+mn-lt"/>
                <a:ea typeface="+mn-ea"/>
                <a:cs typeface="+mn-cs"/>
              </a:rPr>
              <a:t>ebook</a:t>
            </a:r>
            <a:r>
              <a:rPr lang="en-US" sz="1200" kern="1200" dirty="0" smtClean="0">
                <a:solidFill>
                  <a:schemeClr val="tx1"/>
                </a:solidFill>
                <a:effectLst/>
                <a:latin typeface="+mn-lt"/>
                <a:ea typeface="+mn-ea"/>
                <a:cs typeface="+mn-cs"/>
              </a:rPr>
              <a:t>. Unfortunately for many texts, </a:t>
            </a:r>
            <a:r>
              <a:rPr lang="en-US" sz="1200" kern="1200" dirty="0" err="1" smtClean="0">
                <a:solidFill>
                  <a:schemeClr val="tx1"/>
                </a:solidFill>
                <a:effectLst/>
                <a:latin typeface="+mn-lt"/>
                <a:ea typeface="+mn-ea"/>
                <a:cs typeface="+mn-cs"/>
              </a:rPr>
              <a:t>ebook</a:t>
            </a:r>
            <a:r>
              <a:rPr lang="en-US" sz="1200" kern="1200" dirty="0" smtClean="0">
                <a:solidFill>
                  <a:schemeClr val="tx1"/>
                </a:solidFill>
                <a:effectLst/>
                <a:latin typeface="+mn-lt"/>
                <a:ea typeface="+mn-ea"/>
                <a:cs typeface="+mn-cs"/>
              </a:rPr>
              <a:t> licenses were not an option.</a:t>
            </a:r>
          </a:p>
        </p:txBody>
      </p:sp>
      <p:sp>
        <p:nvSpPr>
          <p:cNvPr id="4" name="Slide Number Placeholder 3"/>
          <p:cNvSpPr>
            <a:spLocks noGrp="1"/>
          </p:cNvSpPr>
          <p:nvPr>
            <p:ph type="sldNum" sz="quarter" idx="10"/>
          </p:nvPr>
        </p:nvSpPr>
        <p:spPr/>
        <p:txBody>
          <a:bodyPr/>
          <a:lstStyle/>
          <a:p>
            <a:fld id="{6E601314-E452-470E-A7E4-2F8EC9CEEAEF}" type="slidenum">
              <a:rPr lang="en-US" smtClean="0"/>
              <a:t>4</a:t>
            </a:fld>
            <a:endParaRPr lang="en-US"/>
          </a:p>
        </p:txBody>
      </p:sp>
    </p:spTree>
    <p:extLst>
      <p:ext uri="{BB962C8B-B14F-4D97-AF65-F5344CB8AC3E}">
        <p14:creationId xmlns:p14="http://schemas.microsoft.com/office/powerpoint/2010/main" val="1056282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case, we used the principles of Controlled Digital Lending, or CDL, to digitize print books we owned and make the scans available through Alma Digital. We worked with legal counsel to ensure we were adhering to copyright law, meaning we had to follow some basic rules:</a:t>
            </a:r>
          </a:p>
          <a:p>
            <a:pPr lvl="0"/>
            <a:r>
              <a:rPr lang="en-US" sz="1200" kern="1200" dirty="0" smtClean="0">
                <a:solidFill>
                  <a:schemeClr val="tx1"/>
                </a:solidFill>
                <a:effectLst/>
                <a:latin typeface="+mn-lt"/>
                <a:ea typeface="+mn-ea"/>
                <a:cs typeface="+mn-cs"/>
              </a:rPr>
              <a:t>Only digitize books that were not available to be licensed by libraries at any price. We couldn’t do CDL to get around an expensive license.</a:t>
            </a:r>
          </a:p>
          <a:p>
            <a:pPr lvl="0"/>
            <a:r>
              <a:rPr lang="en-US" sz="1200" kern="1200" dirty="0" smtClean="0">
                <a:solidFill>
                  <a:schemeClr val="tx1"/>
                </a:solidFill>
                <a:effectLst/>
                <a:latin typeface="+mn-lt"/>
                <a:ea typeface="+mn-ea"/>
                <a:cs typeface="+mn-cs"/>
              </a:rPr>
              <a:t>Only digitize books we physically owned – we frequently had to purchase the print copy</a:t>
            </a:r>
          </a:p>
          <a:p>
            <a:pPr lvl="0"/>
            <a:r>
              <a:rPr lang="en-US" sz="1200" kern="1200" dirty="0" smtClean="0">
                <a:solidFill>
                  <a:schemeClr val="tx1"/>
                </a:solidFill>
                <a:effectLst/>
                <a:latin typeface="+mn-lt"/>
                <a:ea typeface="+mn-ea"/>
                <a:cs typeface="+mn-cs"/>
              </a:rPr>
              <a:t>Only allow one viewer at a time, and don’t allow them to download a copy. In essence, I needed some sort of software that allowed me to control the DRM.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ended up using Alma Digital, a digital services program hosted by Ex Libris, to host our course reserves. Financially, this was the best option for us because it was already part of our software service through our consortium. Unfortunately, it was distinctly </a:t>
            </a:r>
            <a:r>
              <a:rPr lang="en-US" sz="1200" i="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set up as a course reserves platform, which meant we had to do make a lot of changes and do quite a bit of </a:t>
            </a:r>
            <a:r>
              <a:rPr lang="en-US" sz="1200" kern="1200" dirty="0" err="1" smtClean="0">
                <a:solidFill>
                  <a:schemeClr val="tx1"/>
                </a:solidFill>
                <a:effectLst/>
                <a:latin typeface="+mn-lt"/>
                <a:ea typeface="+mn-ea"/>
                <a:cs typeface="+mn-cs"/>
              </a:rPr>
              <a:t>handwaving</a:t>
            </a:r>
            <a:r>
              <a:rPr lang="en-US" sz="1200" kern="1200" dirty="0" smtClean="0">
                <a:solidFill>
                  <a:schemeClr val="tx1"/>
                </a:solidFill>
                <a:effectLst/>
                <a:latin typeface="+mn-lt"/>
                <a:ea typeface="+mn-ea"/>
                <a:cs typeface="+mn-cs"/>
              </a:rPr>
              <a:t> in order to make it work.</a:t>
            </a:r>
          </a:p>
        </p:txBody>
      </p:sp>
      <p:sp>
        <p:nvSpPr>
          <p:cNvPr id="4" name="Slide Number Placeholder 3"/>
          <p:cNvSpPr>
            <a:spLocks noGrp="1"/>
          </p:cNvSpPr>
          <p:nvPr>
            <p:ph type="sldNum" sz="quarter" idx="10"/>
          </p:nvPr>
        </p:nvSpPr>
        <p:spPr/>
        <p:txBody>
          <a:bodyPr/>
          <a:lstStyle/>
          <a:p>
            <a:fld id="{6E601314-E452-470E-A7E4-2F8EC9CEEAEF}" type="slidenum">
              <a:rPr lang="en-US" smtClean="0"/>
              <a:t>5</a:t>
            </a:fld>
            <a:endParaRPr lang="en-US"/>
          </a:p>
        </p:txBody>
      </p:sp>
    </p:spTree>
    <p:extLst>
      <p:ext uri="{BB962C8B-B14F-4D97-AF65-F5344CB8AC3E}">
        <p14:creationId xmlns:p14="http://schemas.microsoft.com/office/powerpoint/2010/main" val="4212978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Before I go further, I want to give you a quick tour of what Alma Digital looks like to our patrons. Our first priority was that students could theoretically find the materials themselves without any librarian intervention. So these links were in a variety of places – we maintained a list of digitized titles they could log in and view, they were findable in our catalog and connected with our course reserves system so they could look them up that way, and we contacted instructors when we finished digitizing a text used in their class so they could share it out further. </a:t>
            </a:r>
          </a:p>
          <a:p>
            <a:r>
              <a:rPr lang="en-US" dirty="0" smtClean="0"/>
              <a:t>This image</a:t>
            </a:r>
            <a:r>
              <a:rPr lang="en-US" baseline="0" dirty="0" smtClean="0"/>
              <a:t> is what patrons see in when they are logged into our catalog. All the metadata about the book is at the top, and there are links to each chapter in the View It section below.</a:t>
            </a:r>
            <a:endParaRPr lang="en-US" dirty="0"/>
          </a:p>
        </p:txBody>
      </p:sp>
      <p:sp>
        <p:nvSpPr>
          <p:cNvPr id="4" name="Slide Number Placeholder 3"/>
          <p:cNvSpPr>
            <a:spLocks noGrp="1"/>
          </p:cNvSpPr>
          <p:nvPr>
            <p:ph type="sldNum" sz="quarter" idx="10"/>
          </p:nvPr>
        </p:nvSpPr>
        <p:spPr/>
        <p:txBody>
          <a:bodyPr/>
          <a:lstStyle/>
          <a:p>
            <a:fld id="{6E601314-E452-470E-A7E4-2F8EC9CEEAEF}" type="slidenum">
              <a:rPr lang="en-US" smtClean="0"/>
              <a:t>6</a:t>
            </a:fld>
            <a:endParaRPr lang="en-US"/>
          </a:p>
        </p:txBody>
      </p:sp>
    </p:spTree>
    <p:extLst>
      <p:ext uri="{BB962C8B-B14F-4D97-AF65-F5344CB8AC3E}">
        <p14:creationId xmlns:p14="http://schemas.microsoft.com/office/powerpoint/2010/main" val="2964558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Clicking the PDF</a:t>
            </a:r>
            <a:r>
              <a:rPr lang="en-US" baseline="0" dirty="0" smtClean="0"/>
              <a:t> link sends the patron to this page. </a:t>
            </a:r>
            <a:r>
              <a:rPr lang="en-US" sz="1200" kern="1200" dirty="0" smtClean="0">
                <a:solidFill>
                  <a:schemeClr val="tx1"/>
                </a:solidFill>
                <a:effectLst/>
                <a:latin typeface="+mn-lt"/>
                <a:ea typeface="+mn-ea"/>
                <a:cs typeface="+mn-cs"/>
              </a:rPr>
              <a:t>They are shown a copyright page which I have absolute faith that all students read in its entirety and take to heart. This copyright text is customizable, I just haven’t yet.</a:t>
            </a:r>
            <a:endParaRPr lang="en-US" dirty="0"/>
          </a:p>
        </p:txBody>
      </p:sp>
      <p:sp>
        <p:nvSpPr>
          <p:cNvPr id="4" name="Slide Number Placeholder 3"/>
          <p:cNvSpPr>
            <a:spLocks noGrp="1"/>
          </p:cNvSpPr>
          <p:nvPr>
            <p:ph type="sldNum" sz="quarter" idx="10"/>
          </p:nvPr>
        </p:nvSpPr>
        <p:spPr/>
        <p:txBody>
          <a:bodyPr/>
          <a:lstStyle/>
          <a:p>
            <a:fld id="{6E601314-E452-470E-A7E4-2F8EC9CEEAEF}" type="slidenum">
              <a:rPr lang="en-US" smtClean="0"/>
              <a:t>7</a:t>
            </a:fld>
            <a:endParaRPr lang="en-US"/>
          </a:p>
        </p:txBody>
      </p:sp>
    </p:spTree>
    <p:extLst>
      <p:ext uri="{BB962C8B-B14F-4D97-AF65-F5344CB8AC3E}">
        <p14:creationId xmlns:p14="http://schemas.microsoft.com/office/powerpoint/2010/main" val="2611778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Once they close the copyright</a:t>
            </a:r>
            <a:r>
              <a:rPr lang="en-US" sz="1200" kern="1200" baseline="0" dirty="0" smtClean="0">
                <a:solidFill>
                  <a:schemeClr val="tx1"/>
                </a:solidFill>
                <a:effectLst/>
                <a:latin typeface="+mn-lt"/>
                <a:ea typeface="+mn-ea"/>
                <a:cs typeface="+mn-cs"/>
              </a:rPr>
              <a:t> warning</a:t>
            </a:r>
            <a:r>
              <a:rPr lang="en-US" sz="1200" kern="1200" dirty="0" smtClean="0">
                <a:solidFill>
                  <a:schemeClr val="tx1"/>
                </a:solidFill>
                <a:effectLst/>
                <a:latin typeface="+mn-lt"/>
                <a:ea typeface="+mn-ea"/>
                <a:cs typeface="+mn-cs"/>
              </a:rPr>
              <a:t>, they are able to view their PDF. The PDFs have all been </a:t>
            </a:r>
            <a:r>
              <a:rPr lang="en-US" sz="1200" kern="1200" dirty="0" err="1" smtClean="0">
                <a:solidFill>
                  <a:schemeClr val="tx1"/>
                </a:solidFill>
                <a:effectLst/>
                <a:latin typeface="+mn-lt"/>
                <a:ea typeface="+mn-ea"/>
                <a:cs typeface="+mn-cs"/>
              </a:rPr>
              <a:t>OCR’d</a:t>
            </a:r>
            <a:r>
              <a:rPr lang="en-US" sz="1200" kern="1200" dirty="0" smtClean="0">
                <a:solidFill>
                  <a:schemeClr val="tx1"/>
                </a:solidFill>
                <a:effectLst/>
                <a:latin typeface="+mn-lt"/>
                <a:ea typeface="+mn-ea"/>
                <a:cs typeface="+mn-cs"/>
              </a:rPr>
              <a:t> and are searchable and should work with a </a:t>
            </a:r>
            <a:r>
              <a:rPr lang="en-US" sz="1200" kern="1200" dirty="0" err="1" smtClean="0">
                <a:solidFill>
                  <a:schemeClr val="tx1"/>
                </a:solidFill>
                <a:effectLst/>
                <a:latin typeface="+mn-lt"/>
                <a:ea typeface="+mn-ea"/>
                <a:cs typeface="+mn-cs"/>
              </a:rPr>
              <a:t>screenreader</a:t>
            </a:r>
            <a:r>
              <a:rPr lang="en-US" sz="1200" kern="1200" dirty="0" smtClean="0">
                <a:solidFill>
                  <a:schemeClr val="tx1"/>
                </a:solidFill>
                <a:effectLst/>
                <a:latin typeface="+mn-lt"/>
                <a:ea typeface="+mn-ea"/>
                <a:cs typeface="+mn-cs"/>
              </a:rPr>
              <a:t>. You can zoom in and move around and such. However, they are not able to download a copy from this page.</a:t>
            </a:r>
          </a:p>
          <a:p>
            <a:r>
              <a:rPr lang="en-US" sz="1200" kern="1200" dirty="0" smtClean="0">
                <a:solidFill>
                  <a:schemeClr val="tx1"/>
                </a:solidFill>
                <a:effectLst/>
                <a:latin typeface="+mn-lt"/>
                <a:ea typeface="+mn-ea"/>
                <a:cs typeface="+mn-cs"/>
              </a:rPr>
              <a:t>That’s where we’ve ended up. Now I want to talk about the thought processes going on behind it.</a:t>
            </a:r>
          </a:p>
        </p:txBody>
      </p:sp>
      <p:sp>
        <p:nvSpPr>
          <p:cNvPr id="4" name="Slide Number Placeholder 3"/>
          <p:cNvSpPr>
            <a:spLocks noGrp="1"/>
          </p:cNvSpPr>
          <p:nvPr>
            <p:ph type="sldNum" sz="quarter" idx="10"/>
          </p:nvPr>
        </p:nvSpPr>
        <p:spPr/>
        <p:txBody>
          <a:bodyPr/>
          <a:lstStyle/>
          <a:p>
            <a:fld id="{6E601314-E452-470E-A7E4-2F8EC9CEEAEF}" type="slidenum">
              <a:rPr lang="en-US" smtClean="0"/>
              <a:t>8</a:t>
            </a:fld>
            <a:endParaRPr lang="en-US"/>
          </a:p>
        </p:txBody>
      </p:sp>
    </p:spTree>
    <p:extLst>
      <p:ext uri="{BB962C8B-B14F-4D97-AF65-F5344CB8AC3E}">
        <p14:creationId xmlns:p14="http://schemas.microsoft.com/office/powerpoint/2010/main" val="2224158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Abby Covert is an information architect leader who developed the following principles of design:</a:t>
            </a:r>
          </a:p>
          <a:p>
            <a:pPr lvl="0"/>
            <a:r>
              <a:rPr lang="en-US" sz="1200" kern="1200" dirty="0" smtClean="0">
                <a:solidFill>
                  <a:schemeClr val="tx1"/>
                </a:solidFill>
                <a:effectLst/>
                <a:latin typeface="+mn-lt"/>
                <a:ea typeface="+mn-ea"/>
                <a:cs typeface="+mn-cs"/>
              </a:rPr>
              <a:t>Findable: We made the links findable in as many places as possible</a:t>
            </a:r>
          </a:p>
          <a:p>
            <a:pPr lvl="0"/>
            <a:r>
              <a:rPr lang="en-US" sz="1200" kern="1200" dirty="0" smtClean="0">
                <a:solidFill>
                  <a:schemeClr val="tx1"/>
                </a:solidFill>
                <a:effectLst/>
                <a:latin typeface="+mn-lt"/>
                <a:ea typeface="+mn-ea"/>
                <a:cs typeface="+mn-cs"/>
              </a:rPr>
              <a:t>Accessible –</a:t>
            </a:r>
            <a:r>
              <a:rPr lang="en-US" sz="1200" kern="1200" baseline="0" dirty="0" smtClean="0">
                <a:solidFill>
                  <a:schemeClr val="tx1"/>
                </a:solidFill>
                <a:effectLst/>
                <a:latin typeface="+mn-lt"/>
                <a:ea typeface="+mn-ea"/>
                <a:cs typeface="+mn-cs"/>
              </a:rPr>
              <a:t> are there barriers to use anywhere?</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Clear – how is your wording?</a:t>
            </a:r>
            <a:r>
              <a:rPr lang="en-US" sz="1200" kern="1200" baseline="0" dirty="0" smtClean="0">
                <a:solidFill>
                  <a:schemeClr val="tx1"/>
                </a:solidFill>
                <a:effectLst/>
                <a:latin typeface="+mn-lt"/>
                <a:ea typeface="+mn-ea"/>
                <a:cs typeface="+mn-cs"/>
              </a:rPr>
              <a:t> Is the site super busy or is it clean?</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Communicative – Do the links go</a:t>
            </a:r>
            <a:r>
              <a:rPr lang="en-US" sz="1200" kern="1200" baseline="0" dirty="0" smtClean="0">
                <a:solidFill>
                  <a:schemeClr val="tx1"/>
                </a:solidFill>
                <a:effectLst/>
                <a:latin typeface="+mn-lt"/>
                <a:ea typeface="+mn-ea"/>
                <a:cs typeface="+mn-cs"/>
              </a:rPr>
              <a:t> where you expect?</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Useful – Finally!</a:t>
            </a:r>
            <a:r>
              <a:rPr lang="en-US" sz="1200" kern="1200" baseline="0" dirty="0" smtClean="0">
                <a:solidFill>
                  <a:schemeClr val="tx1"/>
                </a:solidFill>
                <a:effectLst/>
                <a:latin typeface="+mn-lt"/>
                <a:ea typeface="+mn-ea"/>
                <a:cs typeface="+mn-cs"/>
              </a:rPr>
              <a:t> A heuristic we can automatically check off the list since this is course reserves!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Credible – This</a:t>
            </a:r>
            <a:r>
              <a:rPr lang="en-US" sz="1200" kern="1200" baseline="0" dirty="0" smtClean="0">
                <a:solidFill>
                  <a:schemeClr val="tx1"/>
                </a:solidFill>
                <a:effectLst/>
                <a:latin typeface="+mn-lt"/>
                <a:ea typeface="+mn-ea"/>
                <a:cs typeface="+mn-cs"/>
              </a:rPr>
              <a:t> is more applicable for web design – are you sending your users off to download viruses from your website?</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Controllable – this usually means the user is able to control their experience in some way</a:t>
            </a:r>
            <a:r>
              <a:rPr lang="en-US" sz="1200" kern="1200" baseline="0" dirty="0" smtClean="0">
                <a:solidFill>
                  <a:schemeClr val="tx1"/>
                </a:solidFill>
                <a:effectLst/>
                <a:latin typeface="+mn-lt"/>
                <a:ea typeface="+mn-ea"/>
                <a:cs typeface="+mn-cs"/>
              </a:rPr>
              <a:t> So</a:t>
            </a:r>
            <a:r>
              <a:rPr lang="en-US" sz="1200" kern="1200" dirty="0" smtClean="0">
                <a:solidFill>
                  <a:schemeClr val="tx1"/>
                </a:solidFill>
                <a:effectLst/>
                <a:latin typeface="+mn-lt"/>
                <a:ea typeface="+mn-ea"/>
                <a:cs typeface="+mn-cs"/>
              </a:rPr>
              <a:t> for example, by being given the choice to sign up for a notification or organizing a dashboard</a:t>
            </a:r>
          </a:p>
          <a:p>
            <a:pPr lvl="0"/>
            <a:r>
              <a:rPr lang="en-US" sz="1200" kern="1200" dirty="0" smtClean="0">
                <a:solidFill>
                  <a:schemeClr val="tx1"/>
                </a:solidFill>
                <a:effectLst/>
                <a:latin typeface="+mn-lt"/>
                <a:ea typeface="+mn-ea"/>
                <a:cs typeface="+mn-cs"/>
              </a:rPr>
              <a:t>Valuable – do your users cherish this service?</a:t>
            </a:r>
          </a:p>
          <a:p>
            <a:pPr lvl="0"/>
            <a:r>
              <a:rPr lang="en-US" sz="1200" kern="1200" dirty="0" smtClean="0">
                <a:solidFill>
                  <a:schemeClr val="tx1"/>
                </a:solidFill>
                <a:effectLst/>
                <a:latin typeface="+mn-lt"/>
                <a:ea typeface="+mn-ea"/>
                <a:cs typeface="+mn-cs"/>
              </a:rPr>
              <a:t>Learnable: Do</a:t>
            </a:r>
            <a:r>
              <a:rPr lang="en-US" sz="1200" kern="1200" baseline="0" dirty="0" smtClean="0">
                <a:solidFill>
                  <a:schemeClr val="tx1"/>
                </a:solidFill>
                <a:effectLst/>
                <a:latin typeface="+mn-lt"/>
                <a:ea typeface="+mn-ea"/>
                <a:cs typeface="+mn-cs"/>
              </a:rPr>
              <a:t> your users have to go through a steep learning curve  before they can actually use the texts?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Delightful: Is</a:t>
            </a:r>
            <a:r>
              <a:rPr lang="en-US" sz="1200" kern="1200" baseline="0" dirty="0" smtClean="0">
                <a:solidFill>
                  <a:schemeClr val="tx1"/>
                </a:solidFill>
                <a:effectLst/>
                <a:latin typeface="+mn-lt"/>
                <a:ea typeface="+mn-ea"/>
                <a:cs typeface="+mn-cs"/>
              </a:rPr>
              <a:t> it actually enjoyable to use the service?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love these principles because they are short and sweet and they’re great summaries of some really key things to frame design in your mind when you’re working on something. They are incredibly aspirational and may</a:t>
            </a:r>
            <a:r>
              <a:rPr lang="en-US" sz="1200" kern="1200" baseline="0" dirty="0" smtClean="0">
                <a:solidFill>
                  <a:schemeClr val="tx1"/>
                </a:solidFill>
                <a:effectLst/>
                <a:latin typeface="+mn-lt"/>
                <a:ea typeface="+mn-ea"/>
                <a:cs typeface="+mn-cs"/>
              </a:rPr>
              <a:t> not fit well, especially at the beginning of a project</a:t>
            </a:r>
            <a:r>
              <a:rPr lang="en-US" sz="1200" kern="1200" dirty="0" smtClean="0">
                <a:solidFill>
                  <a:schemeClr val="tx1"/>
                </a:solidFill>
                <a:effectLst/>
                <a:latin typeface="+mn-lt"/>
                <a:ea typeface="+mn-ea"/>
                <a:cs typeface="+mn-cs"/>
              </a:rPr>
              <a:t>. Which leads me to, “Sagan’s Three Laws of Starting a New Program During a Pandemic”</a:t>
            </a:r>
          </a:p>
          <a:p>
            <a:endParaRPr lang="en-US" dirty="0"/>
          </a:p>
        </p:txBody>
      </p:sp>
      <p:sp>
        <p:nvSpPr>
          <p:cNvPr id="4" name="Slide Number Placeholder 3"/>
          <p:cNvSpPr>
            <a:spLocks noGrp="1"/>
          </p:cNvSpPr>
          <p:nvPr>
            <p:ph type="sldNum" sz="quarter" idx="10"/>
          </p:nvPr>
        </p:nvSpPr>
        <p:spPr/>
        <p:txBody>
          <a:bodyPr/>
          <a:lstStyle/>
          <a:p>
            <a:fld id="{6E601314-E452-470E-A7E4-2F8EC9CEEAEF}" type="slidenum">
              <a:rPr lang="en-US" smtClean="0"/>
              <a:t>9</a:t>
            </a:fld>
            <a:endParaRPr lang="en-US"/>
          </a:p>
        </p:txBody>
      </p:sp>
    </p:spTree>
    <p:extLst>
      <p:ext uri="{BB962C8B-B14F-4D97-AF65-F5344CB8AC3E}">
        <p14:creationId xmlns:p14="http://schemas.microsoft.com/office/powerpoint/2010/main" val="806418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4038600"/>
          </a:xfrm>
          <a:prstGeom prst="rect">
            <a:avLst/>
          </a:prstGeom>
          <a:solidFill>
            <a:schemeClr val="tx1">
              <a:alpha val="6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533400" y="0"/>
            <a:ext cx="7716253" cy="1634671"/>
          </a:xfrm>
        </p:spPr>
        <p:txBody>
          <a:bodyPr anchor="b" anchorCtr="0">
            <a:normAutofit/>
          </a:bodyPr>
          <a:lstStyle>
            <a:lvl1pPr algn="l">
              <a:defRPr sz="4800" b="1">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MASTER TITLE STYLE</a:t>
            </a:r>
          </a:p>
        </p:txBody>
      </p:sp>
      <p:sp>
        <p:nvSpPr>
          <p:cNvPr id="9" name="Subtitle 2"/>
          <p:cNvSpPr>
            <a:spLocks noGrp="1"/>
          </p:cNvSpPr>
          <p:nvPr>
            <p:ph type="subTitle" idx="1"/>
          </p:nvPr>
        </p:nvSpPr>
        <p:spPr>
          <a:xfrm>
            <a:off x="533399" y="1649186"/>
            <a:ext cx="7716253" cy="532492"/>
          </a:xfrm>
        </p:spPr>
        <p:txBody>
          <a:bodyPr anchor="t" anchorCtr="0">
            <a:normAutofit/>
          </a:bodyPr>
          <a:lstStyle>
            <a:lvl1pPr marL="0" indent="0" algn="l">
              <a:buNone/>
              <a:defRPr sz="3200" i="1">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OSU_Ecampus_horizontal_transparent_1C_W.eps"/>
          <p:cNvPicPr>
            <a:picLocks noChangeAspect="1"/>
          </p:cNvPicPr>
          <p:nvPr userDrawn="1"/>
        </p:nvPicPr>
        <p:blipFill rotWithShape="1">
          <a:blip r:embed="rId3">
            <a:extLst>
              <a:ext uri="{28A0092B-C50C-407E-A947-70E740481C1C}">
                <a14:useLocalDpi xmlns:a14="http://schemas.microsoft.com/office/drawing/2010/main" val="0"/>
              </a:ext>
            </a:extLst>
          </a:blip>
          <a:srcRect l="21787" t="36617" r="21536" b="40024"/>
          <a:stretch/>
        </p:blipFill>
        <p:spPr>
          <a:xfrm>
            <a:off x="533400" y="2743200"/>
            <a:ext cx="3259138" cy="1037937"/>
          </a:xfrm>
          <a:prstGeom prst="rect">
            <a:avLst/>
          </a:prstGeom>
        </p:spPr>
      </p:pic>
      <p:cxnSp>
        <p:nvCxnSpPr>
          <p:cNvPr id="11" name="Straight Connector 10"/>
          <p:cNvCxnSpPr/>
          <p:nvPr userDrawn="1"/>
        </p:nvCxnSpPr>
        <p:spPr>
          <a:xfrm flipV="1">
            <a:off x="0" y="2455787"/>
            <a:ext cx="10683551" cy="13304"/>
          </a:xfrm>
          <a:prstGeom prst="line">
            <a:avLst/>
          </a:prstGeom>
          <a:ln w="127000" cmpd="sng">
            <a:solidFill>
              <a:srgbClr val="ABD6D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5794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hort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6115050" y="-1"/>
            <a:ext cx="6076950" cy="6858001"/>
          </a:xfrm>
          <a:prstGeom prst="rect">
            <a:avLst/>
          </a:prstGeom>
          <a:solidFill>
            <a:schemeClr val="tx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p:nvPr>
        </p:nvSpPr>
        <p:spPr>
          <a:xfrm>
            <a:off x="7037866" y="1597025"/>
            <a:ext cx="4535007" cy="4565649"/>
          </a:xfrm>
        </p:spPr>
        <p:txBody>
          <a:bodyPr anchor="t" anchorCtr="0">
            <a:normAutofit/>
          </a:bodyPr>
          <a:lstStyle>
            <a:lvl1pPr marL="228600" indent="-228600">
              <a:buClr>
                <a:srgbClr val="DC4405"/>
              </a:buClr>
              <a:buFontTx/>
              <a:buBlip>
                <a:blip r:embed="rId3"/>
              </a:buBlip>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Tx/>
              <a:buBlip>
                <a:blip r:embed="rId3"/>
              </a:buBlip>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Tx/>
              <a:buBlip>
                <a:blip r:embed="rId3"/>
              </a:buBlip>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Tx/>
              <a:buBlip>
                <a:blip r:embed="rId3"/>
              </a:buBlip>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Tx/>
              <a:buBlip>
                <a:blip r:embed="rId3"/>
              </a:buBlip>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7037867" y="357463"/>
            <a:ext cx="4535007" cy="1046987"/>
          </a:xfrm>
        </p:spPr>
        <p:txBody>
          <a:bodyPr>
            <a:normAutofit/>
          </a:bodyPr>
          <a:lstStyle>
            <a:lvl1pPr>
              <a:defRPr sz="2800" b="1">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cxnSp>
        <p:nvCxnSpPr>
          <p:cNvPr id="8" name="Straight Connector 7"/>
          <p:cNvCxnSpPr/>
          <p:nvPr userDrawn="1"/>
        </p:nvCxnSpPr>
        <p:spPr>
          <a:xfrm flipV="1">
            <a:off x="6172744" y="1597026"/>
            <a:ext cx="0" cy="4222749"/>
          </a:xfrm>
          <a:prstGeom prst="line">
            <a:avLst/>
          </a:prstGeom>
          <a:ln w="127000" cmpd="sng">
            <a:solidFill>
              <a:srgbClr val="ABD6D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4577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1"/>
            <a:ext cx="6076950" cy="68580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2"/>
          <p:cNvSpPr>
            <a:spLocks noGrp="1"/>
          </p:cNvSpPr>
          <p:nvPr>
            <p:ph idx="1"/>
          </p:nvPr>
        </p:nvSpPr>
        <p:spPr>
          <a:xfrm>
            <a:off x="627541" y="1789601"/>
            <a:ext cx="4535007" cy="4565649"/>
          </a:xfrm>
        </p:spPr>
        <p:txBody>
          <a:bodyPr anchor="t" anchorCtr="0">
            <a:normAutofit/>
          </a:bodyPr>
          <a:lstStyle>
            <a:lvl1pPr marL="228600" indent="-228600">
              <a:buClr>
                <a:srgbClr val="DC4405"/>
              </a:buClr>
              <a:buFontTx/>
              <a:buBlip>
                <a:blip r:embed="rId3"/>
              </a:buBlip>
              <a:defRPr sz="1800">
                <a:solidFill>
                  <a:srgbClr val="3F3F3F"/>
                </a:solidFill>
                <a:latin typeface="+mn-lt"/>
                <a:ea typeface="Verdana" panose="020B0604030504040204" pitchFamily="34" charset="0"/>
                <a:cs typeface="Verdana" panose="020B0604030504040204" pitchFamily="34" charset="0"/>
              </a:defRPr>
            </a:lvl1pPr>
            <a:lvl2pPr marL="685800" indent="-228600">
              <a:buClr>
                <a:srgbClr val="DC4405"/>
              </a:buClr>
              <a:buFontTx/>
              <a:buBlip>
                <a:blip r:embed="rId3"/>
              </a:buBlip>
              <a:defRPr sz="1600">
                <a:solidFill>
                  <a:srgbClr val="3F3F3F"/>
                </a:solidFill>
                <a:latin typeface="+mn-lt"/>
                <a:ea typeface="Verdana" panose="020B0604030504040204" pitchFamily="34" charset="0"/>
                <a:cs typeface="Verdana" panose="020B0604030504040204" pitchFamily="34" charset="0"/>
              </a:defRPr>
            </a:lvl2pPr>
            <a:lvl3pPr marL="1143000" indent="-228600">
              <a:buClr>
                <a:srgbClr val="DC4405"/>
              </a:buClr>
              <a:buFontTx/>
              <a:buBlip>
                <a:blip r:embed="rId3"/>
              </a:buBlip>
              <a:defRPr sz="1400">
                <a:solidFill>
                  <a:srgbClr val="3F3F3F"/>
                </a:solidFill>
                <a:latin typeface="+mn-lt"/>
                <a:ea typeface="Verdana" panose="020B0604030504040204" pitchFamily="34" charset="0"/>
                <a:cs typeface="Verdana" panose="020B0604030504040204" pitchFamily="34" charset="0"/>
              </a:defRPr>
            </a:lvl3pPr>
            <a:lvl4pPr marL="1600200" indent="-228600">
              <a:buClr>
                <a:srgbClr val="DC4405"/>
              </a:buClr>
              <a:buFontTx/>
              <a:buBlip>
                <a:blip r:embed="rId3"/>
              </a:buBlip>
              <a:defRPr sz="1200">
                <a:solidFill>
                  <a:srgbClr val="3F3F3F"/>
                </a:solidFill>
                <a:latin typeface="+mn-lt"/>
                <a:ea typeface="Verdana" panose="020B0604030504040204" pitchFamily="34" charset="0"/>
                <a:cs typeface="Verdana" panose="020B0604030504040204" pitchFamily="34" charset="0"/>
              </a:defRPr>
            </a:lvl4pPr>
            <a:lvl5pPr marL="2057400" indent="-228600">
              <a:buClr>
                <a:srgbClr val="DC4405"/>
              </a:buClr>
              <a:buFontTx/>
              <a:buBlip>
                <a:blip r:embed="rId3"/>
              </a:buBlip>
              <a:defRPr sz="1200">
                <a:solidFill>
                  <a:srgbClr val="3F3F3F"/>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627541" y="321600"/>
            <a:ext cx="4535007" cy="1037189"/>
          </a:xfrm>
        </p:spPr>
        <p:txBody>
          <a:bodyPr>
            <a:normAutofit/>
          </a:bodyPr>
          <a:lstStyle>
            <a:lvl1pPr>
              <a:defRPr sz="3000" b="1">
                <a:solidFill>
                  <a:srgbClr val="0F4144"/>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cxnSp>
        <p:nvCxnSpPr>
          <p:cNvPr id="13" name="Straight Connector 12"/>
          <p:cNvCxnSpPr/>
          <p:nvPr userDrawn="1"/>
        </p:nvCxnSpPr>
        <p:spPr>
          <a:xfrm flipV="1">
            <a:off x="0" y="1567543"/>
            <a:ext cx="10683551" cy="13304"/>
          </a:xfrm>
          <a:prstGeom prst="line">
            <a:avLst/>
          </a:prstGeom>
          <a:ln w="127000" cmpd="sng">
            <a:solidFill>
              <a:srgbClr val="ABD6D9"/>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2"/>
          <p:cNvSpPr>
            <a:spLocks noGrp="1"/>
          </p:cNvSpPr>
          <p:nvPr>
            <p:ph type="pic" sz="quarter" idx="10"/>
          </p:nvPr>
        </p:nvSpPr>
        <p:spPr>
          <a:xfrm>
            <a:off x="6067619" y="-1459"/>
            <a:ext cx="6135169" cy="6860916"/>
          </a:xfrm>
          <a:custGeom>
            <a:avLst/>
            <a:gdLst>
              <a:gd name="connsiteX0" fmla="*/ 0 w 6115050"/>
              <a:gd name="connsiteY0" fmla="*/ 1528763 h 6858000"/>
              <a:gd name="connsiteX1" fmla="*/ 1528763 w 6115050"/>
              <a:gd name="connsiteY1" fmla="*/ 1528763 h 6858000"/>
              <a:gd name="connsiteX2" fmla="*/ 1528763 w 6115050"/>
              <a:gd name="connsiteY2" fmla="*/ 0 h 6858000"/>
              <a:gd name="connsiteX3" fmla="*/ 4586288 w 6115050"/>
              <a:gd name="connsiteY3" fmla="*/ 0 h 6858000"/>
              <a:gd name="connsiteX4" fmla="*/ 4586288 w 6115050"/>
              <a:gd name="connsiteY4" fmla="*/ 1528763 h 6858000"/>
              <a:gd name="connsiteX5" fmla="*/ 6115050 w 6115050"/>
              <a:gd name="connsiteY5" fmla="*/ 1528763 h 6858000"/>
              <a:gd name="connsiteX6" fmla="*/ 6115050 w 6115050"/>
              <a:gd name="connsiteY6" fmla="*/ 5329238 h 6858000"/>
              <a:gd name="connsiteX7" fmla="*/ 4586288 w 6115050"/>
              <a:gd name="connsiteY7" fmla="*/ 5329238 h 6858000"/>
              <a:gd name="connsiteX8" fmla="*/ 4586288 w 6115050"/>
              <a:gd name="connsiteY8" fmla="*/ 6858000 h 6858000"/>
              <a:gd name="connsiteX9" fmla="*/ 1528763 w 6115050"/>
              <a:gd name="connsiteY9" fmla="*/ 6858000 h 6858000"/>
              <a:gd name="connsiteX10" fmla="*/ 1528763 w 6115050"/>
              <a:gd name="connsiteY10" fmla="*/ 5329238 h 6858000"/>
              <a:gd name="connsiteX11" fmla="*/ 0 w 6115050"/>
              <a:gd name="connsiteY11" fmla="*/ 5329238 h 6858000"/>
              <a:gd name="connsiteX12" fmla="*/ 0 w 6115050"/>
              <a:gd name="connsiteY12" fmla="*/ 1528763 h 6858000"/>
              <a:gd name="connsiteX0" fmla="*/ 1457 w 6116507"/>
              <a:gd name="connsiteY0" fmla="*/ 1528763 h 6859458"/>
              <a:gd name="connsiteX1" fmla="*/ 1530220 w 6116507"/>
              <a:gd name="connsiteY1" fmla="*/ 1528763 h 6859458"/>
              <a:gd name="connsiteX2" fmla="*/ 1530220 w 6116507"/>
              <a:gd name="connsiteY2" fmla="*/ 0 h 6859458"/>
              <a:gd name="connsiteX3" fmla="*/ 4587745 w 6116507"/>
              <a:gd name="connsiteY3" fmla="*/ 0 h 6859458"/>
              <a:gd name="connsiteX4" fmla="*/ 4587745 w 6116507"/>
              <a:gd name="connsiteY4" fmla="*/ 1528763 h 6859458"/>
              <a:gd name="connsiteX5" fmla="*/ 6116507 w 6116507"/>
              <a:gd name="connsiteY5" fmla="*/ 1528763 h 6859458"/>
              <a:gd name="connsiteX6" fmla="*/ 6116507 w 6116507"/>
              <a:gd name="connsiteY6" fmla="*/ 5329238 h 6859458"/>
              <a:gd name="connsiteX7" fmla="*/ 4587745 w 6116507"/>
              <a:gd name="connsiteY7" fmla="*/ 5329238 h 6859458"/>
              <a:gd name="connsiteX8" fmla="*/ 4587745 w 6116507"/>
              <a:gd name="connsiteY8" fmla="*/ 6858000 h 6859458"/>
              <a:gd name="connsiteX9" fmla="*/ 1530220 w 6116507"/>
              <a:gd name="connsiteY9" fmla="*/ 6858000 h 6859458"/>
              <a:gd name="connsiteX10" fmla="*/ 0 w 6116507"/>
              <a:gd name="connsiteY10" fmla="*/ 6859458 h 6859458"/>
              <a:gd name="connsiteX11" fmla="*/ 1457 w 6116507"/>
              <a:gd name="connsiteY11" fmla="*/ 5329238 h 6859458"/>
              <a:gd name="connsiteX12" fmla="*/ 1457 w 6116507"/>
              <a:gd name="connsiteY12" fmla="*/ 1528763 h 6859458"/>
              <a:gd name="connsiteX0" fmla="*/ 1457 w 6127296"/>
              <a:gd name="connsiteY0" fmla="*/ 1528763 h 6859458"/>
              <a:gd name="connsiteX1" fmla="*/ 1530220 w 6127296"/>
              <a:gd name="connsiteY1" fmla="*/ 1528763 h 6859458"/>
              <a:gd name="connsiteX2" fmla="*/ 1530220 w 6127296"/>
              <a:gd name="connsiteY2" fmla="*/ 0 h 6859458"/>
              <a:gd name="connsiteX3" fmla="*/ 4587745 w 6127296"/>
              <a:gd name="connsiteY3" fmla="*/ 0 h 6859458"/>
              <a:gd name="connsiteX4" fmla="*/ 4587745 w 6127296"/>
              <a:gd name="connsiteY4" fmla="*/ 1528763 h 6859458"/>
              <a:gd name="connsiteX5" fmla="*/ 6116507 w 6127296"/>
              <a:gd name="connsiteY5" fmla="*/ 1528763 h 6859458"/>
              <a:gd name="connsiteX6" fmla="*/ 6116507 w 6127296"/>
              <a:gd name="connsiteY6" fmla="*/ 5329238 h 6859458"/>
              <a:gd name="connsiteX7" fmla="*/ 6127296 w 6127296"/>
              <a:gd name="connsiteY7" fmla="*/ 6850127 h 6859458"/>
              <a:gd name="connsiteX8" fmla="*/ 4587745 w 6127296"/>
              <a:gd name="connsiteY8" fmla="*/ 6858000 h 6859458"/>
              <a:gd name="connsiteX9" fmla="*/ 1530220 w 6127296"/>
              <a:gd name="connsiteY9" fmla="*/ 6858000 h 6859458"/>
              <a:gd name="connsiteX10" fmla="*/ 0 w 6127296"/>
              <a:gd name="connsiteY10" fmla="*/ 6859458 h 6859458"/>
              <a:gd name="connsiteX11" fmla="*/ 1457 w 6127296"/>
              <a:gd name="connsiteY11" fmla="*/ 5329238 h 6859458"/>
              <a:gd name="connsiteX12" fmla="*/ 1457 w 6127296"/>
              <a:gd name="connsiteY12" fmla="*/ 1528763 h 6859458"/>
              <a:gd name="connsiteX0" fmla="*/ 0 w 6135169"/>
              <a:gd name="connsiteY0" fmla="*/ 1631400 h 6859458"/>
              <a:gd name="connsiteX1" fmla="*/ 1538093 w 6135169"/>
              <a:gd name="connsiteY1" fmla="*/ 1528763 h 6859458"/>
              <a:gd name="connsiteX2" fmla="*/ 1538093 w 6135169"/>
              <a:gd name="connsiteY2" fmla="*/ 0 h 6859458"/>
              <a:gd name="connsiteX3" fmla="*/ 4595618 w 6135169"/>
              <a:gd name="connsiteY3" fmla="*/ 0 h 6859458"/>
              <a:gd name="connsiteX4" fmla="*/ 4595618 w 6135169"/>
              <a:gd name="connsiteY4" fmla="*/ 1528763 h 6859458"/>
              <a:gd name="connsiteX5" fmla="*/ 6124380 w 6135169"/>
              <a:gd name="connsiteY5" fmla="*/ 1528763 h 6859458"/>
              <a:gd name="connsiteX6" fmla="*/ 6124380 w 6135169"/>
              <a:gd name="connsiteY6" fmla="*/ 5329238 h 6859458"/>
              <a:gd name="connsiteX7" fmla="*/ 6135169 w 6135169"/>
              <a:gd name="connsiteY7" fmla="*/ 6850127 h 6859458"/>
              <a:gd name="connsiteX8" fmla="*/ 4595618 w 6135169"/>
              <a:gd name="connsiteY8" fmla="*/ 6858000 h 6859458"/>
              <a:gd name="connsiteX9" fmla="*/ 1538093 w 6135169"/>
              <a:gd name="connsiteY9" fmla="*/ 6858000 h 6859458"/>
              <a:gd name="connsiteX10" fmla="*/ 7873 w 6135169"/>
              <a:gd name="connsiteY10" fmla="*/ 6859458 h 6859458"/>
              <a:gd name="connsiteX11" fmla="*/ 9330 w 6135169"/>
              <a:gd name="connsiteY11" fmla="*/ 5329238 h 6859458"/>
              <a:gd name="connsiteX12" fmla="*/ 0 w 6135169"/>
              <a:gd name="connsiteY12" fmla="*/ 1631400 h 6859458"/>
              <a:gd name="connsiteX0" fmla="*/ 0 w 6135169"/>
              <a:gd name="connsiteY0" fmla="*/ 1631400 h 6859458"/>
              <a:gd name="connsiteX1" fmla="*/ 4635856 w 6135169"/>
              <a:gd name="connsiteY1" fmla="*/ 1612739 h 6859458"/>
              <a:gd name="connsiteX2" fmla="*/ 1538093 w 6135169"/>
              <a:gd name="connsiteY2" fmla="*/ 0 h 6859458"/>
              <a:gd name="connsiteX3" fmla="*/ 4595618 w 6135169"/>
              <a:gd name="connsiteY3" fmla="*/ 0 h 6859458"/>
              <a:gd name="connsiteX4" fmla="*/ 4595618 w 6135169"/>
              <a:gd name="connsiteY4" fmla="*/ 1528763 h 6859458"/>
              <a:gd name="connsiteX5" fmla="*/ 6124380 w 6135169"/>
              <a:gd name="connsiteY5" fmla="*/ 1528763 h 6859458"/>
              <a:gd name="connsiteX6" fmla="*/ 6124380 w 6135169"/>
              <a:gd name="connsiteY6" fmla="*/ 5329238 h 6859458"/>
              <a:gd name="connsiteX7" fmla="*/ 6135169 w 6135169"/>
              <a:gd name="connsiteY7" fmla="*/ 6850127 h 6859458"/>
              <a:gd name="connsiteX8" fmla="*/ 4595618 w 6135169"/>
              <a:gd name="connsiteY8" fmla="*/ 6858000 h 6859458"/>
              <a:gd name="connsiteX9" fmla="*/ 1538093 w 6135169"/>
              <a:gd name="connsiteY9" fmla="*/ 6858000 h 6859458"/>
              <a:gd name="connsiteX10" fmla="*/ 7873 w 6135169"/>
              <a:gd name="connsiteY10" fmla="*/ 6859458 h 6859458"/>
              <a:gd name="connsiteX11" fmla="*/ 9330 w 6135169"/>
              <a:gd name="connsiteY11" fmla="*/ 5329238 h 6859458"/>
              <a:gd name="connsiteX12" fmla="*/ 0 w 6135169"/>
              <a:gd name="connsiteY12" fmla="*/ 1631400 h 6859458"/>
              <a:gd name="connsiteX0" fmla="*/ 0 w 6135169"/>
              <a:gd name="connsiteY0" fmla="*/ 1631400 h 6859458"/>
              <a:gd name="connsiteX1" fmla="*/ 4635856 w 6135169"/>
              <a:gd name="connsiteY1" fmla="*/ 1612739 h 6859458"/>
              <a:gd name="connsiteX2" fmla="*/ 1538093 w 6135169"/>
              <a:gd name="connsiteY2" fmla="*/ 0 h 6859458"/>
              <a:gd name="connsiteX3" fmla="*/ 4595618 w 6135169"/>
              <a:gd name="connsiteY3" fmla="*/ 0 h 6859458"/>
              <a:gd name="connsiteX4" fmla="*/ 5538010 w 6135169"/>
              <a:gd name="connsiteY4" fmla="*/ 689008 h 6859458"/>
              <a:gd name="connsiteX5" fmla="*/ 6124380 w 6135169"/>
              <a:gd name="connsiteY5" fmla="*/ 1528763 h 6859458"/>
              <a:gd name="connsiteX6" fmla="*/ 6124380 w 6135169"/>
              <a:gd name="connsiteY6" fmla="*/ 5329238 h 6859458"/>
              <a:gd name="connsiteX7" fmla="*/ 6135169 w 6135169"/>
              <a:gd name="connsiteY7" fmla="*/ 6850127 h 6859458"/>
              <a:gd name="connsiteX8" fmla="*/ 4595618 w 6135169"/>
              <a:gd name="connsiteY8" fmla="*/ 6858000 h 6859458"/>
              <a:gd name="connsiteX9" fmla="*/ 1538093 w 6135169"/>
              <a:gd name="connsiteY9" fmla="*/ 6858000 h 6859458"/>
              <a:gd name="connsiteX10" fmla="*/ 7873 w 6135169"/>
              <a:gd name="connsiteY10" fmla="*/ 6859458 h 6859458"/>
              <a:gd name="connsiteX11" fmla="*/ 9330 w 6135169"/>
              <a:gd name="connsiteY11" fmla="*/ 5329238 h 6859458"/>
              <a:gd name="connsiteX12" fmla="*/ 0 w 6135169"/>
              <a:gd name="connsiteY12" fmla="*/ 1631400 h 6859458"/>
              <a:gd name="connsiteX0" fmla="*/ 0 w 6135169"/>
              <a:gd name="connsiteY0" fmla="*/ 1631400 h 6859458"/>
              <a:gd name="connsiteX1" fmla="*/ 4635856 w 6135169"/>
              <a:gd name="connsiteY1" fmla="*/ 1612739 h 6859458"/>
              <a:gd name="connsiteX2" fmla="*/ 4617195 w 6135169"/>
              <a:gd name="connsiteY2" fmla="*/ 1436914 h 6859458"/>
              <a:gd name="connsiteX3" fmla="*/ 4595618 w 6135169"/>
              <a:gd name="connsiteY3" fmla="*/ 0 h 6859458"/>
              <a:gd name="connsiteX4" fmla="*/ 5538010 w 6135169"/>
              <a:gd name="connsiteY4" fmla="*/ 689008 h 6859458"/>
              <a:gd name="connsiteX5" fmla="*/ 6124380 w 6135169"/>
              <a:gd name="connsiteY5" fmla="*/ 1528763 h 6859458"/>
              <a:gd name="connsiteX6" fmla="*/ 6124380 w 6135169"/>
              <a:gd name="connsiteY6" fmla="*/ 5329238 h 6859458"/>
              <a:gd name="connsiteX7" fmla="*/ 6135169 w 6135169"/>
              <a:gd name="connsiteY7" fmla="*/ 6850127 h 6859458"/>
              <a:gd name="connsiteX8" fmla="*/ 4595618 w 6135169"/>
              <a:gd name="connsiteY8" fmla="*/ 6858000 h 6859458"/>
              <a:gd name="connsiteX9" fmla="*/ 1538093 w 6135169"/>
              <a:gd name="connsiteY9" fmla="*/ 6858000 h 6859458"/>
              <a:gd name="connsiteX10" fmla="*/ 7873 w 6135169"/>
              <a:gd name="connsiteY10" fmla="*/ 6859458 h 6859458"/>
              <a:gd name="connsiteX11" fmla="*/ 9330 w 6135169"/>
              <a:gd name="connsiteY11" fmla="*/ 5329238 h 6859458"/>
              <a:gd name="connsiteX12" fmla="*/ 0 w 6135169"/>
              <a:gd name="connsiteY12" fmla="*/ 1631400 h 6859458"/>
              <a:gd name="connsiteX0" fmla="*/ 23035 w 6158204"/>
              <a:gd name="connsiteY0" fmla="*/ 942392 h 6170450"/>
              <a:gd name="connsiteX1" fmla="*/ 4658891 w 6158204"/>
              <a:gd name="connsiteY1" fmla="*/ 923731 h 6170450"/>
              <a:gd name="connsiteX2" fmla="*/ 4640230 w 6158204"/>
              <a:gd name="connsiteY2" fmla="*/ 747906 h 6170450"/>
              <a:gd name="connsiteX3" fmla="*/ 0 w 6158204"/>
              <a:gd name="connsiteY3" fmla="*/ 822551 h 6170450"/>
              <a:gd name="connsiteX4" fmla="*/ 5561045 w 6158204"/>
              <a:gd name="connsiteY4" fmla="*/ 0 h 6170450"/>
              <a:gd name="connsiteX5" fmla="*/ 6147415 w 6158204"/>
              <a:gd name="connsiteY5" fmla="*/ 839755 h 6170450"/>
              <a:gd name="connsiteX6" fmla="*/ 6147415 w 6158204"/>
              <a:gd name="connsiteY6" fmla="*/ 4640230 h 6170450"/>
              <a:gd name="connsiteX7" fmla="*/ 6158204 w 6158204"/>
              <a:gd name="connsiteY7" fmla="*/ 6161119 h 6170450"/>
              <a:gd name="connsiteX8" fmla="*/ 4618653 w 6158204"/>
              <a:gd name="connsiteY8" fmla="*/ 6168992 h 6170450"/>
              <a:gd name="connsiteX9" fmla="*/ 1561128 w 6158204"/>
              <a:gd name="connsiteY9" fmla="*/ 6168992 h 6170450"/>
              <a:gd name="connsiteX10" fmla="*/ 30908 w 6158204"/>
              <a:gd name="connsiteY10" fmla="*/ 6170450 h 6170450"/>
              <a:gd name="connsiteX11" fmla="*/ 32365 w 6158204"/>
              <a:gd name="connsiteY11" fmla="*/ 4640230 h 6170450"/>
              <a:gd name="connsiteX12" fmla="*/ 23035 w 6158204"/>
              <a:gd name="connsiteY12" fmla="*/ 942392 h 6170450"/>
              <a:gd name="connsiteX0" fmla="*/ 23035 w 6158204"/>
              <a:gd name="connsiteY0" fmla="*/ 942392 h 6170450"/>
              <a:gd name="connsiteX1" fmla="*/ 4658891 w 6158204"/>
              <a:gd name="connsiteY1" fmla="*/ 923731 h 6170450"/>
              <a:gd name="connsiteX2" fmla="*/ 4677552 w 6158204"/>
              <a:gd name="connsiteY2" fmla="*/ 822551 h 6170450"/>
              <a:gd name="connsiteX3" fmla="*/ 0 w 6158204"/>
              <a:gd name="connsiteY3" fmla="*/ 822551 h 6170450"/>
              <a:gd name="connsiteX4" fmla="*/ 5561045 w 6158204"/>
              <a:gd name="connsiteY4" fmla="*/ 0 h 6170450"/>
              <a:gd name="connsiteX5" fmla="*/ 6147415 w 6158204"/>
              <a:gd name="connsiteY5" fmla="*/ 839755 h 6170450"/>
              <a:gd name="connsiteX6" fmla="*/ 6147415 w 6158204"/>
              <a:gd name="connsiteY6" fmla="*/ 4640230 h 6170450"/>
              <a:gd name="connsiteX7" fmla="*/ 6158204 w 6158204"/>
              <a:gd name="connsiteY7" fmla="*/ 6161119 h 6170450"/>
              <a:gd name="connsiteX8" fmla="*/ 4618653 w 6158204"/>
              <a:gd name="connsiteY8" fmla="*/ 6168992 h 6170450"/>
              <a:gd name="connsiteX9" fmla="*/ 1561128 w 6158204"/>
              <a:gd name="connsiteY9" fmla="*/ 6168992 h 6170450"/>
              <a:gd name="connsiteX10" fmla="*/ 30908 w 6158204"/>
              <a:gd name="connsiteY10" fmla="*/ 6170450 h 6170450"/>
              <a:gd name="connsiteX11" fmla="*/ 32365 w 6158204"/>
              <a:gd name="connsiteY11" fmla="*/ 4640230 h 6170450"/>
              <a:gd name="connsiteX12" fmla="*/ 23035 w 6158204"/>
              <a:gd name="connsiteY12" fmla="*/ 942392 h 6170450"/>
              <a:gd name="connsiteX0" fmla="*/ 23035 w 6158204"/>
              <a:gd name="connsiteY0" fmla="*/ 942392 h 6170450"/>
              <a:gd name="connsiteX1" fmla="*/ 4658891 w 6158204"/>
              <a:gd name="connsiteY1" fmla="*/ 923731 h 6170450"/>
              <a:gd name="connsiteX2" fmla="*/ 4649560 w 6158204"/>
              <a:gd name="connsiteY2" fmla="*/ 822551 h 6170450"/>
              <a:gd name="connsiteX3" fmla="*/ 0 w 6158204"/>
              <a:gd name="connsiteY3" fmla="*/ 822551 h 6170450"/>
              <a:gd name="connsiteX4" fmla="*/ 5561045 w 6158204"/>
              <a:gd name="connsiteY4" fmla="*/ 0 h 6170450"/>
              <a:gd name="connsiteX5" fmla="*/ 6147415 w 6158204"/>
              <a:gd name="connsiteY5" fmla="*/ 839755 h 6170450"/>
              <a:gd name="connsiteX6" fmla="*/ 6147415 w 6158204"/>
              <a:gd name="connsiteY6" fmla="*/ 4640230 h 6170450"/>
              <a:gd name="connsiteX7" fmla="*/ 6158204 w 6158204"/>
              <a:gd name="connsiteY7" fmla="*/ 6161119 h 6170450"/>
              <a:gd name="connsiteX8" fmla="*/ 4618653 w 6158204"/>
              <a:gd name="connsiteY8" fmla="*/ 6168992 h 6170450"/>
              <a:gd name="connsiteX9" fmla="*/ 1561128 w 6158204"/>
              <a:gd name="connsiteY9" fmla="*/ 6168992 h 6170450"/>
              <a:gd name="connsiteX10" fmla="*/ 30908 w 6158204"/>
              <a:gd name="connsiteY10" fmla="*/ 6170450 h 6170450"/>
              <a:gd name="connsiteX11" fmla="*/ 32365 w 6158204"/>
              <a:gd name="connsiteY11" fmla="*/ 4640230 h 6170450"/>
              <a:gd name="connsiteX12" fmla="*/ 23035 w 6158204"/>
              <a:gd name="connsiteY12" fmla="*/ 942392 h 6170450"/>
              <a:gd name="connsiteX0" fmla="*/ 23035 w 6158204"/>
              <a:gd name="connsiteY0" fmla="*/ 1632857 h 6860915"/>
              <a:gd name="connsiteX1" fmla="*/ 4658891 w 6158204"/>
              <a:gd name="connsiteY1" fmla="*/ 1614196 h 6860915"/>
              <a:gd name="connsiteX2" fmla="*/ 4649560 w 6158204"/>
              <a:gd name="connsiteY2" fmla="*/ 1513016 h 6860915"/>
              <a:gd name="connsiteX3" fmla="*/ 0 w 6158204"/>
              <a:gd name="connsiteY3" fmla="*/ 1513016 h 6860915"/>
              <a:gd name="connsiteX4" fmla="*/ 37322 w 6158204"/>
              <a:gd name="connsiteY4" fmla="*/ 0 h 6860915"/>
              <a:gd name="connsiteX5" fmla="*/ 6147415 w 6158204"/>
              <a:gd name="connsiteY5" fmla="*/ 1530220 h 6860915"/>
              <a:gd name="connsiteX6" fmla="*/ 6147415 w 6158204"/>
              <a:gd name="connsiteY6" fmla="*/ 5330695 h 6860915"/>
              <a:gd name="connsiteX7" fmla="*/ 6158204 w 6158204"/>
              <a:gd name="connsiteY7" fmla="*/ 6851584 h 6860915"/>
              <a:gd name="connsiteX8" fmla="*/ 4618653 w 6158204"/>
              <a:gd name="connsiteY8" fmla="*/ 6859457 h 6860915"/>
              <a:gd name="connsiteX9" fmla="*/ 1561128 w 6158204"/>
              <a:gd name="connsiteY9" fmla="*/ 6859457 h 6860915"/>
              <a:gd name="connsiteX10" fmla="*/ 30908 w 6158204"/>
              <a:gd name="connsiteY10" fmla="*/ 6860915 h 6860915"/>
              <a:gd name="connsiteX11" fmla="*/ 32365 w 6158204"/>
              <a:gd name="connsiteY11" fmla="*/ 5330695 h 6860915"/>
              <a:gd name="connsiteX12" fmla="*/ 23035 w 6158204"/>
              <a:gd name="connsiteY12" fmla="*/ 1632857 h 6860915"/>
              <a:gd name="connsiteX0" fmla="*/ 23035 w 6158204"/>
              <a:gd name="connsiteY0" fmla="*/ 1632858 h 6860916"/>
              <a:gd name="connsiteX1" fmla="*/ 4658891 w 6158204"/>
              <a:gd name="connsiteY1" fmla="*/ 1614197 h 6860916"/>
              <a:gd name="connsiteX2" fmla="*/ 4649560 w 6158204"/>
              <a:gd name="connsiteY2" fmla="*/ 1513017 h 6860916"/>
              <a:gd name="connsiteX3" fmla="*/ 0 w 6158204"/>
              <a:gd name="connsiteY3" fmla="*/ 1513017 h 6860916"/>
              <a:gd name="connsiteX4" fmla="*/ 37322 w 6158204"/>
              <a:gd name="connsiteY4" fmla="*/ 1 h 6860916"/>
              <a:gd name="connsiteX5" fmla="*/ 6147415 w 6158204"/>
              <a:gd name="connsiteY5" fmla="*/ 0 h 6860916"/>
              <a:gd name="connsiteX6" fmla="*/ 6147415 w 6158204"/>
              <a:gd name="connsiteY6" fmla="*/ 5330696 h 6860916"/>
              <a:gd name="connsiteX7" fmla="*/ 6158204 w 6158204"/>
              <a:gd name="connsiteY7" fmla="*/ 6851585 h 6860916"/>
              <a:gd name="connsiteX8" fmla="*/ 4618653 w 6158204"/>
              <a:gd name="connsiteY8" fmla="*/ 6859458 h 6860916"/>
              <a:gd name="connsiteX9" fmla="*/ 1561128 w 6158204"/>
              <a:gd name="connsiteY9" fmla="*/ 6859458 h 6860916"/>
              <a:gd name="connsiteX10" fmla="*/ 30908 w 6158204"/>
              <a:gd name="connsiteY10" fmla="*/ 6860916 h 6860916"/>
              <a:gd name="connsiteX11" fmla="*/ 32365 w 6158204"/>
              <a:gd name="connsiteY11" fmla="*/ 5330696 h 6860916"/>
              <a:gd name="connsiteX12" fmla="*/ 23035 w 6158204"/>
              <a:gd name="connsiteY12" fmla="*/ 1632858 h 6860916"/>
              <a:gd name="connsiteX0" fmla="*/ 0 w 6135169"/>
              <a:gd name="connsiteY0" fmla="*/ 1632858 h 6860916"/>
              <a:gd name="connsiteX1" fmla="*/ 4635856 w 6135169"/>
              <a:gd name="connsiteY1" fmla="*/ 1614197 h 6860916"/>
              <a:gd name="connsiteX2" fmla="*/ 4626525 w 6135169"/>
              <a:gd name="connsiteY2" fmla="*/ 1513017 h 6860916"/>
              <a:gd name="connsiteX3" fmla="*/ 4957 w 6135169"/>
              <a:gd name="connsiteY3" fmla="*/ 1513017 h 6860916"/>
              <a:gd name="connsiteX4" fmla="*/ 14287 w 6135169"/>
              <a:gd name="connsiteY4" fmla="*/ 1 h 6860916"/>
              <a:gd name="connsiteX5" fmla="*/ 6124380 w 6135169"/>
              <a:gd name="connsiteY5" fmla="*/ 0 h 6860916"/>
              <a:gd name="connsiteX6" fmla="*/ 6124380 w 6135169"/>
              <a:gd name="connsiteY6" fmla="*/ 5330696 h 6860916"/>
              <a:gd name="connsiteX7" fmla="*/ 6135169 w 6135169"/>
              <a:gd name="connsiteY7" fmla="*/ 6851585 h 6860916"/>
              <a:gd name="connsiteX8" fmla="*/ 4595618 w 6135169"/>
              <a:gd name="connsiteY8" fmla="*/ 6859458 h 6860916"/>
              <a:gd name="connsiteX9" fmla="*/ 1538093 w 6135169"/>
              <a:gd name="connsiteY9" fmla="*/ 6859458 h 6860916"/>
              <a:gd name="connsiteX10" fmla="*/ 7873 w 6135169"/>
              <a:gd name="connsiteY10" fmla="*/ 6860916 h 6860916"/>
              <a:gd name="connsiteX11" fmla="*/ 9330 w 6135169"/>
              <a:gd name="connsiteY11" fmla="*/ 5330696 h 6860916"/>
              <a:gd name="connsiteX12" fmla="*/ 0 w 6135169"/>
              <a:gd name="connsiteY12" fmla="*/ 1632858 h 6860916"/>
              <a:gd name="connsiteX0" fmla="*/ 0 w 6135169"/>
              <a:gd name="connsiteY0" fmla="*/ 1632858 h 6860916"/>
              <a:gd name="connsiteX1" fmla="*/ 4607864 w 6135169"/>
              <a:gd name="connsiteY1" fmla="*/ 1623527 h 6860916"/>
              <a:gd name="connsiteX2" fmla="*/ 4626525 w 6135169"/>
              <a:gd name="connsiteY2" fmla="*/ 1513017 h 6860916"/>
              <a:gd name="connsiteX3" fmla="*/ 4957 w 6135169"/>
              <a:gd name="connsiteY3" fmla="*/ 1513017 h 6860916"/>
              <a:gd name="connsiteX4" fmla="*/ 14287 w 6135169"/>
              <a:gd name="connsiteY4" fmla="*/ 1 h 6860916"/>
              <a:gd name="connsiteX5" fmla="*/ 6124380 w 6135169"/>
              <a:gd name="connsiteY5" fmla="*/ 0 h 6860916"/>
              <a:gd name="connsiteX6" fmla="*/ 6124380 w 6135169"/>
              <a:gd name="connsiteY6" fmla="*/ 5330696 h 6860916"/>
              <a:gd name="connsiteX7" fmla="*/ 6135169 w 6135169"/>
              <a:gd name="connsiteY7" fmla="*/ 6851585 h 6860916"/>
              <a:gd name="connsiteX8" fmla="*/ 4595618 w 6135169"/>
              <a:gd name="connsiteY8" fmla="*/ 6859458 h 6860916"/>
              <a:gd name="connsiteX9" fmla="*/ 1538093 w 6135169"/>
              <a:gd name="connsiteY9" fmla="*/ 6859458 h 6860916"/>
              <a:gd name="connsiteX10" fmla="*/ 7873 w 6135169"/>
              <a:gd name="connsiteY10" fmla="*/ 6860916 h 6860916"/>
              <a:gd name="connsiteX11" fmla="*/ 9330 w 6135169"/>
              <a:gd name="connsiteY11" fmla="*/ 5330696 h 6860916"/>
              <a:gd name="connsiteX12" fmla="*/ 0 w 6135169"/>
              <a:gd name="connsiteY12" fmla="*/ 1632858 h 6860916"/>
              <a:gd name="connsiteX0" fmla="*/ 0 w 6135169"/>
              <a:gd name="connsiteY0" fmla="*/ 1632858 h 6860916"/>
              <a:gd name="connsiteX1" fmla="*/ 4607864 w 6135169"/>
              <a:gd name="connsiteY1" fmla="*/ 1623527 h 6860916"/>
              <a:gd name="connsiteX2" fmla="*/ 4607863 w 6135169"/>
              <a:gd name="connsiteY2" fmla="*/ 1503687 h 6860916"/>
              <a:gd name="connsiteX3" fmla="*/ 4957 w 6135169"/>
              <a:gd name="connsiteY3" fmla="*/ 1513017 h 6860916"/>
              <a:gd name="connsiteX4" fmla="*/ 14287 w 6135169"/>
              <a:gd name="connsiteY4" fmla="*/ 1 h 6860916"/>
              <a:gd name="connsiteX5" fmla="*/ 6124380 w 6135169"/>
              <a:gd name="connsiteY5" fmla="*/ 0 h 6860916"/>
              <a:gd name="connsiteX6" fmla="*/ 6124380 w 6135169"/>
              <a:gd name="connsiteY6" fmla="*/ 5330696 h 6860916"/>
              <a:gd name="connsiteX7" fmla="*/ 6135169 w 6135169"/>
              <a:gd name="connsiteY7" fmla="*/ 6851585 h 6860916"/>
              <a:gd name="connsiteX8" fmla="*/ 4595618 w 6135169"/>
              <a:gd name="connsiteY8" fmla="*/ 6859458 h 6860916"/>
              <a:gd name="connsiteX9" fmla="*/ 1538093 w 6135169"/>
              <a:gd name="connsiteY9" fmla="*/ 6859458 h 6860916"/>
              <a:gd name="connsiteX10" fmla="*/ 7873 w 6135169"/>
              <a:gd name="connsiteY10" fmla="*/ 6860916 h 6860916"/>
              <a:gd name="connsiteX11" fmla="*/ 9330 w 6135169"/>
              <a:gd name="connsiteY11" fmla="*/ 5330696 h 6860916"/>
              <a:gd name="connsiteX12" fmla="*/ 0 w 6135169"/>
              <a:gd name="connsiteY12" fmla="*/ 1632858 h 68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169" h="6860916">
                <a:moveTo>
                  <a:pt x="0" y="1632858"/>
                </a:moveTo>
                <a:lnTo>
                  <a:pt x="4607864" y="1623527"/>
                </a:lnTo>
                <a:cubicBezTo>
                  <a:pt x="4607864" y="1583580"/>
                  <a:pt x="4607863" y="1543634"/>
                  <a:pt x="4607863" y="1503687"/>
                </a:cubicBezTo>
                <a:lnTo>
                  <a:pt x="4957" y="1513017"/>
                </a:lnTo>
                <a:lnTo>
                  <a:pt x="14287" y="1"/>
                </a:lnTo>
                <a:lnTo>
                  <a:pt x="6124380" y="0"/>
                </a:lnTo>
                <a:lnTo>
                  <a:pt x="6124380" y="5330696"/>
                </a:lnTo>
                <a:cubicBezTo>
                  <a:pt x="6127976" y="5837659"/>
                  <a:pt x="6131573" y="6344622"/>
                  <a:pt x="6135169" y="6851585"/>
                </a:cubicBezTo>
                <a:lnTo>
                  <a:pt x="4595618" y="6859458"/>
                </a:lnTo>
                <a:lnTo>
                  <a:pt x="1538093" y="6859458"/>
                </a:lnTo>
                <a:lnTo>
                  <a:pt x="7873" y="6860916"/>
                </a:lnTo>
                <a:cubicBezTo>
                  <a:pt x="8359" y="6350843"/>
                  <a:pt x="8844" y="5840769"/>
                  <a:pt x="9330" y="5330696"/>
                </a:cubicBezTo>
                <a:lnTo>
                  <a:pt x="0" y="1632858"/>
                </a:lnTo>
                <a:close/>
              </a:path>
            </a:pathLst>
          </a:cu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405360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imag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1"/>
            <a:ext cx="6076950" cy="6858001"/>
          </a:xfrm>
          <a:prstGeom prst="rect">
            <a:avLst/>
          </a:prstGeom>
          <a:solidFill>
            <a:srgbClr val="0F41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flipV="1">
            <a:off x="0" y="1567543"/>
            <a:ext cx="10683551" cy="13304"/>
          </a:xfrm>
          <a:prstGeom prst="line">
            <a:avLst/>
          </a:prstGeom>
          <a:ln w="127000" cmpd="sng">
            <a:solidFill>
              <a:srgbClr val="ABD6D9"/>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2"/>
          <p:cNvSpPr>
            <a:spLocks noGrp="1"/>
          </p:cNvSpPr>
          <p:nvPr>
            <p:ph type="pic" sz="quarter" idx="10"/>
          </p:nvPr>
        </p:nvSpPr>
        <p:spPr>
          <a:xfrm>
            <a:off x="6067619" y="-1459"/>
            <a:ext cx="6135169" cy="6860916"/>
          </a:xfrm>
          <a:custGeom>
            <a:avLst/>
            <a:gdLst>
              <a:gd name="connsiteX0" fmla="*/ 0 w 6115050"/>
              <a:gd name="connsiteY0" fmla="*/ 1528763 h 6858000"/>
              <a:gd name="connsiteX1" fmla="*/ 1528763 w 6115050"/>
              <a:gd name="connsiteY1" fmla="*/ 1528763 h 6858000"/>
              <a:gd name="connsiteX2" fmla="*/ 1528763 w 6115050"/>
              <a:gd name="connsiteY2" fmla="*/ 0 h 6858000"/>
              <a:gd name="connsiteX3" fmla="*/ 4586288 w 6115050"/>
              <a:gd name="connsiteY3" fmla="*/ 0 h 6858000"/>
              <a:gd name="connsiteX4" fmla="*/ 4586288 w 6115050"/>
              <a:gd name="connsiteY4" fmla="*/ 1528763 h 6858000"/>
              <a:gd name="connsiteX5" fmla="*/ 6115050 w 6115050"/>
              <a:gd name="connsiteY5" fmla="*/ 1528763 h 6858000"/>
              <a:gd name="connsiteX6" fmla="*/ 6115050 w 6115050"/>
              <a:gd name="connsiteY6" fmla="*/ 5329238 h 6858000"/>
              <a:gd name="connsiteX7" fmla="*/ 4586288 w 6115050"/>
              <a:gd name="connsiteY7" fmla="*/ 5329238 h 6858000"/>
              <a:gd name="connsiteX8" fmla="*/ 4586288 w 6115050"/>
              <a:gd name="connsiteY8" fmla="*/ 6858000 h 6858000"/>
              <a:gd name="connsiteX9" fmla="*/ 1528763 w 6115050"/>
              <a:gd name="connsiteY9" fmla="*/ 6858000 h 6858000"/>
              <a:gd name="connsiteX10" fmla="*/ 1528763 w 6115050"/>
              <a:gd name="connsiteY10" fmla="*/ 5329238 h 6858000"/>
              <a:gd name="connsiteX11" fmla="*/ 0 w 6115050"/>
              <a:gd name="connsiteY11" fmla="*/ 5329238 h 6858000"/>
              <a:gd name="connsiteX12" fmla="*/ 0 w 6115050"/>
              <a:gd name="connsiteY12" fmla="*/ 1528763 h 6858000"/>
              <a:gd name="connsiteX0" fmla="*/ 1457 w 6116507"/>
              <a:gd name="connsiteY0" fmla="*/ 1528763 h 6859458"/>
              <a:gd name="connsiteX1" fmla="*/ 1530220 w 6116507"/>
              <a:gd name="connsiteY1" fmla="*/ 1528763 h 6859458"/>
              <a:gd name="connsiteX2" fmla="*/ 1530220 w 6116507"/>
              <a:gd name="connsiteY2" fmla="*/ 0 h 6859458"/>
              <a:gd name="connsiteX3" fmla="*/ 4587745 w 6116507"/>
              <a:gd name="connsiteY3" fmla="*/ 0 h 6859458"/>
              <a:gd name="connsiteX4" fmla="*/ 4587745 w 6116507"/>
              <a:gd name="connsiteY4" fmla="*/ 1528763 h 6859458"/>
              <a:gd name="connsiteX5" fmla="*/ 6116507 w 6116507"/>
              <a:gd name="connsiteY5" fmla="*/ 1528763 h 6859458"/>
              <a:gd name="connsiteX6" fmla="*/ 6116507 w 6116507"/>
              <a:gd name="connsiteY6" fmla="*/ 5329238 h 6859458"/>
              <a:gd name="connsiteX7" fmla="*/ 4587745 w 6116507"/>
              <a:gd name="connsiteY7" fmla="*/ 5329238 h 6859458"/>
              <a:gd name="connsiteX8" fmla="*/ 4587745 w 6116507"/>
              <a:gd name="connsiteY8" fmla="*/ 6858000 h 6859458"/>
              <a:gd name="connsiteX9" fmla="*/ 1530220 w 6116507"/>
              <a:gd name="connsiteY9" fmla="*/ 6858000 h 6859458"/>
              <a:gd name="connsiteX10" fmla="*/ 0 w 6116507"/>
              <a:gd name="connsiteY10" fmla="*/ 6859458 h 6859458"/>
              <a:gd name="connsiteX11" fmla="*/ 1457 w 6116507"/>
              <a:gd name="connsiteY11" fmla="*/ 5329238 h 6859458"/>
              <a:gd name="connsiteX12" fmla="*/ 1457 w 6116507"/>
              <a:gd name="connsiteY12" fmla="*/ 1528763 h 6859458"/>
              <a:gd name="connsiteX0" fmla="*/ 1457 w 6127296"/>
              <a:gd name="connsiteY0" fmla="*/ 1528763 h 6859458"/>
              <a:gd name="connsiteX1" fmla="*/ 1530220 w 6127296"/>
              <a:gd name="connsiteY1" fmla="*/ 1528763 h 6859458"/>
              <a:gd name="connsiteX2" fmla="*/ 1530220 w 6127296"/>
              <a:gd name="connsiteY2" fmla="*/ 0 h 6859458"/>
              <a:gd name="connsiteX3" fmla="*/ 4587745 w 6127296"/>
              <a:gd name="connsiteY3" fmla="*/ 0 h 6859458"/>
              <a:gd name="connsiteX4" fmla="*/ 4587745 w 6127296"/>
              <a:gd name="connsiteY4" fmla="*/ 1528763 h 6859458"/>
              <a:gd name="connsiteX5" fmla="*/ 6116507 w 6127296"/>
              <a:gd name="connsiteY5" fmla="*/ 1528763 h 6859458"/>
              <a:gd name="connsiteX6" fmla="*/ 6116507 w 6127296"/>
              <a:gd name="connsiteY6" fmla="*/ 5329238 h 6859458"/>
              <a:gd name="connsiteX7" fmla="*/ 6127296 w 6127296"/>
              <a:gd name="connsiteY7" fmla="*/ 6850127 h 6859458"/>
              <a:gd name="connsiteX8" fmla="*/ 4587745 w 6127296"/>
              <a:gd name="connsiteY8" fmla="*/ 6858000 h 6859458"/>
              <a:gd name="connsiteX9" fmla="*/ 1530220 w 6127296"/>
              <a:gd name="connsiteY9" fmla="*/ 6858000 h 6859458"/>
              <a:gd name="connsiteX10" fmla="*/ 0 w 6127296"/>
              <a:gd name="connsiteY10" fmla="*/ 6859458 h 6859458"/>
              <a:gd name="connsiteX11" fmla="*/ 1457 w 6127296"/>
              <a:gd name="connsiteY11" fmla="*/ 5329238 h 6859458"/>
              <a:gd name="connsiteX12" fmla="*/ 1457 w 6127296"/>
              <a:gd name="connsiteY12" fmla="*/ 1528763 h 6859458"/>
              <a:gd name="connsiteX0" fmla="*/ 0 w 6135169"/>
              <a:gd name="connsiteY0" fmla="*/ 1631400 h 6859458"/>
              <a:gd name="connsiteX1" fmla="*/ 1538093 w 6135169"/>
              <a:gd name="connsiteY1" fmla="*/ 1528763 h 6859458"/>
              <a:gd name="connsiteX2" fmla="*/ 1538093 w 6135169"/>
              <a:gd name="connsiteY2" fmla="*/ 0 h 6859458"/>
              <a:gd name="connsiteX3" fmla="*/ 4595618 w 6135169"/>
              <a:gd name="connsiteY3" fmla="*/ 0 h 6859458"/>
              <a:gd name="connsiteX4" fmla="*/ 4595618 w 6135169"/>
              <a:gd name="connsiteY4" fmla="*/ 1528763 h 6859458"/>
              <a:gd name="connsiteX5" fmla="*/ 6124380 w 6135169"/>
              <a:gd name="connsiteY5" fmla="*/ 1528763 h 6859458"/>
              <a:gd name="connsiteX6" fmla="*/ 6124380 w 6135169"/>
              <a:gd name="connsiteY6" fmla="*/ 5329238 h 6859458"/>
              <a:gd name="connsiteX7" fmla="*/ 6135169 w 6135169"/>
              <a:gd name="connsiteY7" fmla="*/ 6850127 h 6859458"/>
              <a:gd name="connsiteX8" fmla="*/ 4595618 w 6135169"/>
              <a:gd name="connsiteY8" fmla="*/ 6858000 h 6859458"/>
              <a:gd name="connsiteX9" fmla="*/ 1538093 w 6135169"/>
              <a:gd name="connsiteY9" fmla="*/ 6858000 h 6859458"/>
              <a:gd name="connsiteX10" fmla="*/ 7873 w 6135169"/>
              <a:gd name="connsiteY10" fmla="*/ 6859458 h 6859458"/>
              <a:gd name="connsiteX11" fmla="*/ 9330 w 6135169"/>
              <a:gd name="connsiteY11" fmla="*/ 5329238 h 6859458"/>
              <a:gd name="connsiteX12" fmla="*/ 0 w 6135169"/>
              <a:gd name="connsiteY12" fmla="*/ 1631400 h 6859458"/>
              <a:gd name="connsiteX0" fmla="*/ 0 w 6135169"/>
              <a:gd name="connsiteY0" fmla="*/ 1631400 h 6859458"/>
              <a:gd name="connsiteX1" fmla="*/ 4635856 w 6135169"/>
              <a:gd name="connsiteY1" fmla="*/ 1612739 h 6859458"/>
              <a:gd name="connsiteX2" fmla="*/ 1538093 w 6135169"/>
              <a:gd name="connsiteY2" fmla="*/ 0 h 6859458"/>
              <a:gd name="connsiteX3" fmla="*/ 4595618 w 6135169"/>
              <a:gd name="connsiteY3" fmla="*/ 0 h 6859458"/>
              <a:gd name="connsiteX4" fmla="*/ 4595618 w 6135169"/>
              <a:gd name="connsiteY4" fmla="*/ 1528763 h 6859458"/>
              <a:gd name="connsiteX5" fmla="*/ 6124380 w 6135169"/>
              <a:gd name="connsiteY5" fmla="*/ 1528763 h 6859458"/>
              <a:gd name="connsiteX6" fmla="*/ 6124380 w 6135169"/>
              <a:gd name="connsiteY6" fmla="*/ 5329238 h 6859458"/>
              <a:gd name="connsiteX7" fmla="*/ 6135169 w 6135169"/>
              <a:gd name="connsiteY7" fmla="*/ 6850127 h 6859458"/>
              <a:gd name="connsiteX8" fmla="*/ 4595618 w 6135169"/>
              <a:gd name="connsiteY8" fmla="*/ 6858000 h 6859458"/>
              <a:gd name="connsiteX9" fmla="*/ 1538093 w 6135169"/>
              <a:gd name="connsiteY9" fmla="*/ 6858000 h 6859458"/>
              <a:gd name="connsiteX10" fmla="*/ 7873 w 6135169"/>
              <a:gd name="connsiteY10" fmla="*/ 6859458 h 6859458"/>
              <a:gd name="connsiteX11" fmla="*/ 9330 w 6135169"/>
              <a:gd name="connsiteY11" fmla="*/ 5329238 h 6859458"/>
              <a:gd name="connsiteX12" fmla="*/ 0 w 6135169"/>
              <a:gd name="connsiteY12" fmla="*/ 1631400 h 6859458"/>
              <a:gd name="connsiteX0" fmla="*/ 0 w 6135169"/>
              <a:gd name="connsiteY0" fmla="*/ 1631400 h 6859458"/>
              <a:gd name="connsiteX1" fmla="*/ 4635856 w 6135169"/>
              <a:gd name="connsiteY1" fmla="*/ 1612739 h 6859458"/>
              <a:gd name="connsiteX2" fmla="*/ 1538093 w 6135169"/>
              <a:gd name="connsiteY2" fmla="*/ 0 h 6859458"/>
              <a:gd name="connsiteX3" fmla="*/ 4595618 w 6135169"/>
              <a:gd name="connsiteY3" fmla="*/ 0 h 6859458"/>
              <a:gd name="connsiteX4" fmla="*/ 5538010 w 6135169"/>
              <a:gd name="connsiteY4" fmla="*/ 689008 h 6859458"/>
              <a:gd name="connsiteX5" fmla="*/ 6124380 w 6135169"/>
              <a:gd name="connsiteY5" fmla="*/ 1528763 h 6859458"/>
              <a:gd name="connsiteX6" fmla="*/ 6124380 w 6135169"/>
              <a:gd name="connsiteY6" fmla="*/ 5329238 h 6859458"/>
              <a:gd name="connsiteX7" fmla="*/ 6135169 w 6135169"/>
              <a:gd name="connsiteY7" fmla="*/ 6850127 h 6859458"/>
              <a:gd name="connsiteX8" fmla="*/ 4595618 w 6135169"/>
              <a:gd name="connsiteY8" fmla="*/ 6858000 h 6859458"/>
              <a:gd name="connsiteX9" fmla="*/ 1538093 w 6135169"/>
              <a:gd name="connsiteY9" fmla="*/ 6858000 h 6859458"/>
              <a:gd name="connsiteX10" fmla="*/ 7873 w 6135169"/>
              <a:gd name="connsiteY10" fmla="*/ 6859458 h 6859458"/>
              <a:gd name="connsiteX11" fmla="*/ 9330 w 6135169"/>
              <a:gd name="connsiteY11" fmla="*/ 5329238 h 6859458"/>
              <a:gd name="connsiteX12" fmla="*/ 0 w 6135169"/>
              <a:gd name="connsiteY12" fmla="*/ 1631400 h 6859458"/>
              <a:gd name="connsiteX0" fmla="*/ 0 w 6135169"/>
              <a:gd name="connsiteY0" fmla="*/ 1631400 h 6859458"/>
              <a:gd name="connsiteX1" fmla="*/ 4635856 w 6135169"/>
              <a:gd name="connsiteY1" fmla="*/ 1612739 h 6859458"/>
              <a:gd name="connsiteX2" fmla="*/ 4617195 w 6135169"/>
              <a:gd name="connsiteY2" fmla="*/ 1436914 h 6859458"/>
              <a:gd name="connsiteX3" fmla="*/ 4595618 w 6135169"/>
              <a:gd name="connsiteY3" fmla="*/ 0 h 6859458"/>
              <a:gd name="connsiteX4" fmla="*/ 5538010 w 6135169"/>
              <a:gd name="connsiteY4" fmla="*/ 689008 h 6859458"/>
              <a:gd name="connsiteX5" fmla="*/ 6124380 w 6135169"/>
              <a:gd name="connsiteY5" fmla="*/ 1528763 h 6859458"/>
              <a:gd name="connsiteX6" fmla="*/ 6124380 w 6135169"/>
              <a:gd name="connsiteY6" fmla="*/ 5329238 h 6859458"/>
              <a:gd name="connsiteX7" fmla="*/ 6135169 w 6135169"/>
              <a:gd name="connsiteY7" fmla="*/ 6850127 h 6859458"/>
              <a:gd name="connsiteX8" fmla="*/ 4595618 w 6135169"/>
              <a:gd name="connsiteY8" fmla="*/ 6858000 h 6859458"/>
              <a:gd name="connsiteX9" fmla="*/ 1538093 w 6135169"/>
              <a:gd name="connsiteY9" fmla="*/ 6858000 h 6859458"/>
              <a:gd name="connsiteX10" fmla="*/ 7873 w 6135169"/>
              <a:gd name="connsiteY10" fmla="*/ 6859458 h 6859458"/>
              <a:gd name="connsiteX11" fmla="*/ 9330 w 6135169"/>
              <a:gd name="connsiteY11" fmla="*/ 5329238 h 6859458"/>
              <a:gd name="connsiteX12" fmla="*/ 0 w 6135169"/>
              <a:gd name="connsiteY12" fmla="*/ 1631400 h 6859458"/>
              <a:gd name="connsiteX0" fmla="*/ 23035 w 6158204"/>
              <a:gd name="connsiteY0" fmla="*/ 942392 h 6170450"/>
              <a:gd name="connsiteX1" fmla="*/ 4658891 w 6158204"/>
              <a:gd name="connsiteY1" fmla="*/ 923731 h 6170450"/>
              <a:gd name="connsiteX2" fmla="*/ 4640230 w 6158204"/>
              <a:gd name="connsiteY2" fmla="*/ 747906 h 6170450"/>
              <a:gd name="connsiteX3" fmla="*/ 0 w 6158204"/>
              <a:gd name="connsiteY3" fmla="*/ 822551 h 6170450"/>
              <a:gd name="connsiteX4" fmla="*/ 5561045 w 6158204"/>
              <a:gd name="connsiteY4" fmla="*/ 0 h 6170450"/>
              <a:gd name="connsiteX5" fmla="*/ 6147415 w 6158204"/>
              <a:gd name="connsiteY5" fmla="*/ 839755 h 6170450"/>
              <a:gd name="connsiteX6" fmla="*/ 6147415 w 6158204"/>
              <a:gd name="connsiteY6" fmla="*/ 4640230 h 6170450"/>
              <a:gd name="connsiteX7" fmla="*/ 6158204 w 6158204"/>
              <a:gd name="connsiteY7" fmla="*/ 6161119 h 6170450"/>
              <a:gd name="connsiteX8" fmla="*/ 4618653 w 6158204"/>
              <a:gd name="connsiteY8" fmla="*/ 6168992 h 6170450"/>
              <a:gd name="connsiteX9" fmla="*/ 1561128 w 6158204"/>
              <a:gd name="connsiteY9" fmla="*/ 6168992 h 6170450"/>
              <a:gd name="connsiteX10" fmla="*/ 30908 w 6158204"/>
              <a:gd name="connsiteY10" fmla="*/ 6170450 h 6170450"/>
              <a:gd name="connsiteX11" fmla="*/ 32365 w 6158204"/>
              <a:gd name="connsiteY11" fmla="*/ 4640230 h 6170450"/>
              <a:gd name="connsiteX12" fmla="*/ 23035 w 6158204"/>
              <a:gd name="connsiteY12" fmla="*/ 942392 h 6170450"/>
              <a:gd name="connsiteX0" fmla="*/ 23035 w 6158204"/>
              <a:gd name="connsiteY0" fmla="*/ 942392 h 6170450"/>
              <a:gd name="connsiteX1" fmla="*/ 4658891 w 6158204"/>
              <a:gd name="connsiteY1" fmla="*/ 923731 h 6170450"/>
              <a:gd name="connsiteX2" fmla="*/ 4677552 w 6158204"/>
              <a:gd name="connsiteY2" fmla="*/ 822551 h 6170450"/>
              <a:gd name="connsiteX3" fmla="*/ 0 w 6158204"/>
              <a:gd name="connsiteY3" fmla="*/ 822551 h 6170450"/>
              <a:gd name="connsiteX4" fmla="*/ 5561045 w 6158204"/>
              <a:gd name="connsiteY4" fmla="*/ 0 h 6170450"/>
              <a:gd name="connsiteX5" fmla="*/ 6147415 w 6158204"/>
              <a:gd name="connsiteY5" fmla="*/ 839755 h 6170450"/>
              <a:gd name="connsiteX6" fmla="*/ 6147415 w 6158204"/>
              <a:gd name="connsiteY6" fmla="*/ 4640230 h 6170450"/>
              <a:gd name="connsiteX7" fmla="*/ 6158204 w 6158204"/>
              <a:gd name="connsiteY7" fmla="*/ 6161119 h 6170450"/>
              <a:gd name="connsiteX8" fmla="*/ 4618653 w 6158204"/>
              <a:gd name="connsiteY8" fmla="*/ 6168992 h 6170450"/>
              <a:gd name="connsiteX9" fmla="*/ 1561128 w 6158204"/>
              <a:gd name="connsiteY9" fmla="*/ 6168992 h 6170450"/>
              <a:gd name="connsiteX10" fmla="*/ 30908 w 6158204"/>
              <a:gd name="connsiteY10" fmla="*/ 6170450 h 6170450"/>
              <a:gd name="connsiteX11" fmla="*/ 32365 w 6158204"/>
              <a:gd name="connsiteY11" fmla="*/ 4640230 h 6170450"/>
              <a:gd name="connsiteX12" fmla="*/ 23035 w 6158204"/>
              <a:gd name="connsiteY12" fmla="*/ 942392 h 6170450"/>
              <a:gd name="connsiteX0" fmla="*/ 23035 w 6158204"/>
              <a:gd name="connsiteY0" fmla="*/ 942392 h 6170450"/>
              <a:gd name="connsiteX1" fmla="*/ 4658891 w 6158204"/>
              <a:gd name="connsiteY1" fmla="*/ 923731 h 6170450"/>
              <a:gd name="connsiteX2" fmla="*/ 4649560 w 6158204"/>
              <a:gd name="connsiteY2" fmla="*/ 822551 h 6170450"/>
              <a:gd name="connsiteX3" fmla="*/ 0 w 6158204"/>
              <a:gd name="connsiteY3" fmla="*/ 822551 h 6170450"/>
              <a:gd name="connsiteX4" fmla="*/ 5561045 w 6158204"/>
              <a:gd name="connsiteY4" fmla="*/ 0 h 6170450"/>
              <a:gd name="connsiteX5" fmla="*/ 6147415 w 6158204"/>
              <a:gd name="connsiteY5" fmla="*/ 839755 h 6170450"/>
              <a:gd name="connsiteX6" fmla="*/ 6147415 w 6158204"/>
              <a:gd name="connsiteY6" fmla="*/ 4640230 h 6170450"/>
              <a:gd name="connsiteX7" fmla="*/ 6158204 w 6158204"/>
              <a:gd name="connsiteY7" fmla="*/ 6161119 h 6170450"/>
              <a:gd name="connsiteX8" fmla="*/ 4618653 w 6158204"/>
              <a:gd name="connsiteY8" fmla="*/ 6168992 h 6170450"/>
              <a:gd name="connsiteX9" fmla="*/ 1561128 w 6158204"/>
              <a:gd name="connsiteY9" fmla="*/ 6168992 h 6170450"/>
              <a:gd name="connsiteX10" fmla="*/ 30908 w 6158204"/>
              <a:gd name="connsiteY10" fmla="*/ 6170450 h 6170450"/>
              <a:gd name="connsiteX11" fmla="*/ 32365 w 6158204"/>
              <a:gd name="connsiteY11" fmla="*/ 4640230 h 6170450"/>
              <a:gd name="connsiteX12" fmla="*/ 23035 w 6158204"/>
              <a:gd name="connsiteY12" fmla="*/ 942392 h 6170450"/>
              <a:gd name="connsiteX0" fmla="*/ 23035 w 6158204"/>
              <a:gd name="connsiteY0" fmla="*/ 1632857 h 6860915"/>
              <a:gd name="connsiteX1" fmla="*/ 4658891 w 6158204"/>
              <a:gd name="connsiteY1" fmla="*/ 1614196 h 6860915"/>
              <a:gd name="connsiteX2" fmla="*/ 4649560 w 6158204"/>
              <a:gd name="connsiteY2" fmla="*/ 1513016 h 6860915"/>
              <a:gd name="connsiteX3" fmla="*/ 0 w 6158204"/>
              <a:gd name="connsiteY3" fmla="*/ 1513016 h 6860915"/>
              <a:gd name="connsiteX4" fmla="*/ 37322 w 6158204"/>
              <a:gd name="connsiteY4" fmla="*/ 0 h 6860915"/>
              <a:gd name="connsiteX5" fmla="*/ 6147415 w 6158204"/>
              <a:gd name="connsiteY5" fmla="*/ 1530220 h 6860915"/>
              <a:gd name="connsiteX6" fmla="*/ 6147415 w 6158204"/>
              <a:gd name="connsiteY6" fmla="*/ 5330695 h 6860915"/>
              <a:gd name="connsiteX7" fmla="*/ 6158204 w 6158204"/>
              <a:gd name="connsiteY7" fmla="*/ 6851584 h 6860915"/>
              <a:gd name="connsiteX8" fmla="*/ 4618653 w 6158204"/>
              <a:gd name="connsiteY8" fmla="*/ 6859457 h 6860915"/>
              <a:gd name="connsiteX9" fmla="*/ 1561128 w 6158204"/>
              <a:gd name="connsiteY9" fmla="*/ 6859457 h 6860915"/>
              <a:gd name="connsiteX10" fmla="*/ 30908 w 6158204"/>
              <a:gd name="connsiteY10" fmla="*/ 6860915 h 6860915"/>
              <a:gd name="connsiteX11" fmla="*/ 32365 w 6158204"/>
              <a:gd name="connsiteY11" fmla="*/ 5330695 h 6860915"/>
              <a:gd name="connsiteX12" fmla="*/ 23035 w 6158204"/>
              <a:gd name="connsiteY12" fmla="*/ 1632857 h 6860915"/>
              <a:gd name="connsiteX0" fmla="*/ 23035 w 6158204"/>
              <a:gd name="connsiteY0" fmla="*/ 1632858 h 6860916"/>
              <a:gd name="connsiteX1" fmla="*/ 4658891 w 6158204"/>
              <a:gd name="connsiteY1" fmla="*/ 1614197 h 6860916"/>
              <a:gd name="connsiteX2" fmla="*/ 4649560 w 6158204"/>
              <a:gd name="connsiteY2" fmla="*/ 1513017 h 6860916"/>
              <a:gd name="connsiteX3" fmla="*/ 0 w 6158204"/>
              <a:gd name="connsiteY3" fmla="*/ 1513017 h 6860916"/>
              <a:gd name="connsiteX4" fmla="*/ 37322 w 6158204"/>
              <a:gd name="connsiteY4" fmla="*/ 1 h 6860916"/>
              <a:gd name="connsiteX5" fmla="*/ 6147415 w 6158204"/>
              <a:gd name="connsiteY5" fmla="*/ 0 h 6860916"/>
              <a:gd name="connsiteX6" fmla="*/ 6147415 w 6158204"/>
              <a:gd name="connsiteY6" fmla="*/ 5330696 h 6860916"/>
              <a:gd name="connsiteX7" fmla="*/ 6158204 w 6158204"/>
              <a:gd name="connsiteY7" fmla="*/ 6851585 h 6860916"/>
              <a:gd name="connsiteX8" fmla="*/ 4618653 w 6158204"/>
              <a:gd name="connsiteY8" fmla="*/ 6859458 h 6860916"/>
              <a:gd name="connsiteX9" fmla="*/ 1561128 w 6158204"/>
              <a:gd name="connsiteY9" fmla="*/ 6859458 h 6860916"/>
              <a:gd name="connsiteX10" fmla="*/ 30908 w 6158204"/>
              <a:gd name="connsiteY10" fmla="*/ 6860916 h 6860916"/>
              <a:gd name="connsiteX11" fmla="*/ 32365 w 6158204"/>
              <a:gd name="connsiteY11" fmla="*/ 5330696 h 6860916"/>
              <a:gd name="connsiteX12" fmla="*/ 23035 w 6158204"/>
              <a:gd name="connsiteY12" fmla="*/ 1632858 h 6860916"/>
              <a:gd name="connsiteX0" fmla="*/ 0 w 6135169"/>
              <a:gd name="connsiteY0" fmla="*/ 1632858 h 6860916"/>
              <a:gd name="connsiteX1" fmla="*/ 4635856 w 6135169"/>
              <a:gd name="connsiteY1" fmla="*/ 1614197 h 6860916"/>
              <a:gd name="connsiteX2" fmla="*/ 4626525 w 6135169"/>
              <a:gd name="connsiteY2" fmla="*/ 1513017 h 6860916"/>
              <a:gd name="connsiteX3" fmla="*/ 4957 w 6135169"/>
              <a:gd name="connsiteY3" fmla="*/ 1513017 h 6860916"/>
              <a:gd name="connsiteX4" fmla="*/ 14287 w 6135169"/>
              <a:gd name="connsiteY4" fmla="*/ 1 h 6860916"/>
              <a:gd name="connsiteX5" fmla="*/ 6124380 w 6135169"/>
              <a:gd name="connsiteY5" fmla="*/ 0 h 6860916"/>
              <a:gd name="connsiteX6" fmla="*/ 6124380 w 6135169"/>
              <a:gd name="connsiteY6" fmla="*/ 5330696 h 6860916"/>
              <a:gd name="connsiteX7" fmla="*/ 6135169 w 6135169"/>
              <a:gd name="connsiteY7" fmla="*/ 6851585 h 6860916"/>
              <a:gd name="connsiteX8" fmla="*/ 4595618 w 6135169"/>
              <a:gd name="connsiteY8" fmla="*/ 6859458 h 6860916"/>
              <a:gd name="connsiteX9" fmla="*/ 1538093 w 6135169"/>
              <a:gd name="connsiteY9" fmla="*/ 6859458 h 6860916"/>
              <a:gd name="connsiteX10" fmla="*/ 7873 w 6135169"/>
              <a:gd name="connsiteY10" fmla="*/ 6860916 h 6860916"/>
              <a:gd name="connsiteX11" fmla="*/ 9330 w 6135169"/>
              <a:gd name="connsiteY11" fmla="*/ 5330696 h 6860916"/>
              <a:gd name="connsiteX12" fmla="*/ 0 w 6135169"/>
              <a:gd name="connsiteY12" fmla="*/ 1632858 h 6860916"/>
              <a:gd name="connsiteX0" fmla="*/ 0 w 6135169"/>
              <a:gd name="connsiteY0" fmla="*/ 1632858 h 6860916"/>
              <a:gd name="connsiteX1" fmla="*/ 4607864 w 6135169"/>
              <a:gd name="connsiteY1" fmla="*/ 1623527 h 6860916"/>
              <a:gd name="connsiteX2" fmla="*/ 4626525 w 6135169"/>
              <a:gd name="connsiteY2" fmla="*/ 1513017 h 6860916"/>
              <a:gd name="connsiteX3" fmla="*/ 4957 w 6135169"/>
              <a:gd name="connsiteY3" fmla="*/ 1513017 h 6860916"/>
              <a:gd name="connsiteX4" fmla="*/ 14287 w 6135169"/>
              <a:gd name="connsiteY4" fmla="*/ 1 h 6860916"/>
              <a:gd name="connsiteX5" fmla="*/ 6124380 w 6135169"/>
              <a:gd name="connsiteY5" fmla="*/ 0 h 6860916"/>
              <a:gd name="connsiteX6" fmla="*/ 6124380 w 6135169"/>
              <a:gd name="connsiteY6" fmla="*/ 5330696 h 6860916"/>
              <a:gd name="connsiteX7" fmla="*/ 6135169 w 6135169"/>
              <a:gd name="connsiteY7" fmla="*/ 6851585 h 6860916"/>
              <a:gd name="connsiteX8" fmla="*/ 4595618 w 6135169"/>
              <a:gd name="connsiteY8" fmla="*/ 6859458 h 6860916"/>
              <a:gd name="connsiteX9" fmla="*/ 1538093 w 6135169"/>
              <a:gd name="connsiteY9" fmla="*/ 6859458 h 6860916"/>
              <a:gd name="connsiteX10" fmla="*/ 7873 w 6135169"/>
              <a:gd name="connsiteY10" fmla="*/ 6860916 h 6860916"/>
              <a:gd name="connsiteX11" fmla="*/ 9330 w 6135169"/>
              <a:gd name="connsiteY11" fmla="*/ 5330696 h 6860916"/>
              <a:gd name="connsiteX12" fmla="*/ 0 w 6135169"/>
              <a:gd name="connsiteY12" fmla="*/ 1632858 h 6860916"/>
              <a:gd name="connsiteX0" fmla="*/ 0 w 6135169"/>
              <a:gd name="connsiteY0" fmla="*/ 1632858 h 6860916"/>
              <a:gd name="connsiteX1" fmla="*/ 4607864 w 6135169"/>
              <a:gd name="connsiteY1" fmla="*/ 1623527 h 6860916"/>
              <a:gd name="connsiteX2" fmla="*/ 4607863 w 6135169"/>
              <a:gd name="connsiteY2" fmla="*/ 1503687 h 6860916"/>
              <a:gd name="connsiteX3" fmla="*/ 4957 w 6135169"/>
              <a:gd name="connsiteY3" fmla="*/ 1513017 h 6860916"/>
              <a:gd name="connsiteX4" fmla="*/ 14287 w 6135169"/>
              <a:gd name="connsiteY4" fmla="*/ 1 h 6860916"/>
              <a:gd name="connsiteX5" fmla="*/ 6124380 w 6135169"/>
              <a:gd name="connsiteY5" fmla="*/ 0 h 6860916"/>
              <a:gd name="connsiteX6" fmla="*/ 6124380 w 6135169"/>
              <a:gd name="connsiteY6" fmla="*/ 5330696 h 6860916"/>
              <a:gd name="connsiteX7" fmla="*/ 6135169 w 6135169"/>
              <a:gd name="connsiteY7" fmla="*/ 6851585 h 6860916"/>
              <a:gd name="connsiteX8" fmla="*/ 4595618 w 6135169"/>
              <a:gd name="connsiteY8" fmla="*/ 6859458 h 6860916"/>
              <a:gd name="connsiteX9" fmla="*/ 1538093 w 6135169"/>
              <a:gd name="connsiteY9" fmla="*/ 6859458 h 6860916"/>
              <a:gd name="connsiteX10" fmla="*/ 7873 w 6135169"/>
              <a:gd name="connsiteY10" fmla="*/ 6860916 h 6860916"/>
              <a:gd name="connsiteX11" fmla="*/ 9330 w 6135169"/>
              <a:gd name="connsiteY11" fmla="*/ 5330696 h 6860916"/>
              <a:gd name="connsiteX12" fmla="*/ 0 w 6135169"/>
              <a:gd name="connsiteY12" fmla="*/ 1632858 h 68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5169" h="6860916">
                <a:moveTo>
                  <a:pt x="0" y="1632858"/>
                </a:moveTo>
                <a:lnTo>
                  <a:pt x="4607864" y="1623527"/>
                </a:lnTo>
                <a:cubicBezTo>
                  <a:pt x="4607864" y="1583580"/>
                  <a:pt x="4607863" y="1543634"/>
                  <a:pt x="4607863" y="1503687"/>
                </a:cubicBezTo>
                <a:lnTo>
                  <a:pt x="4957" y="1513017"/>
                </a:lnTo>
                <a:lnTo>
                  <a:pt x="14287" y="1"/>
                </a:lnTo>
                <a:lnTo>
                  <a:pt x="6124380" y="0"/>
                </a:lnTo>
                <a:lnTo>
                  <a:pt x="6124380" y="5330696"/>
                </a:lnTo>
                <a:cubicBezTo>
                  <a:pt x="6127976" y="5837659"/>
                  <a:pt x="6131573" y="6344622"/>
                  <a:pt x="6135169" y="6851585"/>
                </a:cubicBezTo>
                <a:lnTo>
                  <a:pt x="4595618" y="6859458"/>
                </a:lnTo>
                <a:lnTo>
                  <a:pt x="1538093" y="6859458"/>
                </a:lnTo>
                <a:lnTo>
                  <a:pt x="7873" y="6860916"/>
                </a:lnTo>
                <a:cubicBezTo>
                  <a:pt x="8359" y="6350843"/>
                  <a:pt x="8844" y="5840769"/>
                  <a:pt x="9330" y="5330696"/>
                </a:cubicBezTo>
                <a:lnTo>
                  <a:pt x="0" y="1632858"/>
                </a:lnTo>
                <a:close/>
              </a:path>
            </a:pathLst>
          </a:custGeom>
        </p:spPr>
        <p:txBody>
          <a:bodyPr/>
          <a:lstStyle>
            <a:lvl1pPr>
              <a:defRPr>
                <a:solidFill>
                  <a:schemeClr val="bg1"/>
                </a:solidFill>
              </a:defRPr>
            </a:lvl1pPr>
          </a:lstStyle>
          <a:p>
            <a:endParaRPr lang="en-US" dirty="0"/>
          </a:p>
        </p:txBody>
      </p:sp>
      <p:sp>
        <p:nvSpPr>
          <p:cNvPr id="15" name="Content Placeholder 2"/>
          <p:cNvSpPr>
            <a:spLocks noGrp="1"/>
          </p:cNvSpPr>
          <p:nvPr>
            <p:ph idx="1"/>
          </p:nvPr>
        </p:nvSpPr>
        <p:spPr>
          <a:xfrm>
            <a:off x="627541" y="1789601"/>
            <a:ext cx="4535007" cy="4565649"/>
          </a:xfrm>
        </p:spPr>
        <p:txBody>
          <a:bodyPr anchor="t" anchorCtr="0">
            <a:normAutofit/>
          </a:bodyPr>
          <a:lstStyle>
            <a:lvl1pPr marL="228600" indent="-228600">
              <a:buClr>
                <a:srgbClr val="DC4405"/>
              </a:buClr>
              <a:buFontTx/>
              <a:buBlip>
                <a:blip r:embed="rId3"/>
              </a:buBlip>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Tx/>
              <a:buBlip>
                <a:blip r:embed="rId3"/>
              </a:buBlip>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Tx/>
              <a:buBlip>
                <a:blip r:embed="rId3"/>
              </a:buBlip>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Tx/>
              <a:buBlip>
                <a:blip r:embed="rId3"/>
              </a:buBlip>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Tx/>
              <a:buBlip>
                <a:blip r:embed="rId3"/>
              </a:buBlip>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p:cNvSpPr>
            <a:spLocks noGrp="1"/>
          </p:cNvSpPr>
          <p:nvPr>
            <p:ph type="title"/>
          </p:nvPr>
        </p:nvSpPr>
        <p:spPr>
          <a:xfrm>
            <a:off x="627541" y="321600"/>
            <a:ext cx="4535007" cy="1037189"/>
          </a:xfrm>
        </p:spPr>
        <p:txBody>
          <a:bodyPr>
            <a:normAutofit/>
          </a:bodyPr>
          <a:lstStyle>
            <a:lvl1pPr>
              <a:defRPr sz="3000" b="1">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3952730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Imag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1"/>
            <a:ext cx="6096646"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6"/>
          <p:cNvSpPr>
            <a:spLocks noGrp="1"/>
          </p:cNvSpPr>
          <p:nvPr>
            <p:ph type="body" sz="quarter" idx="13"/>
          </p:nvPr>
        </p:nvSpPr>
        <p:spPr>
          <a:xfrm>
            <a:off x="696039" y="3252788"/>
            <a:ext cx="5209462" cy="1957387"/>
          </a:xfrm>
        </p:spPr>
        <p:txBody>
          <a:bodyPr>
            <a:normAutofit/>
          </a:bodyPr>
          <a:lstStyle>
            <a:lvl1pPr marL="0" indent="0">
              <a:buClr>
                <a:srgbClr val="DC4405"/>
              </a:buClr>
              <a:buFont typeface="Courier New" panose="02070309020205020404" pitchFamily="49" charset="0"/>
              <a:buNone/>
              <a:defRPr sz="2000">
                <a:solidFill>
                  <a:srgbClr val="3F3F3F"/>
                </a:solidFill>
              </a:defRPr>
            </a:lvl1pPr>
            <a:lvl2pPr marL="457200" indent="0">
              <a:buClr>
                <a:srgbClr val="DC4405"/>
              </a:buClr>
              <a:buFont typeface="Courier New" panose="02070309020205020404" pitchFamily="49" charset="0"/>
              <a:buNone/>
              <a:defRPr sz="1800">
                <a:solidFill>
                  <a:srgbClr val="3F3F3F"/>
                </a:solidFill>
              </a:defRPr>
            </a:lvl2pPr>
            <a:lvl3pPr marL="914400" indent="0">
              <a:buClr>
                <a:srgbClr val="DC4405"/>
              </a:buClr>
              <a:buFont typeface="Courier New" panose="02070309020205020404" pitchFamily="49" charset="0"/>
              <a:buNone/>
              <a:defRPr sz="1600">
                <a:solidFill>
                  <a:srgbClr val="3F3F3F"/>
                </a:solidFill>
              </a:defRPr>
            </a:lvl3pPr>
            <a:lvl4pPr marL="1371600" indent="0">
              <a:buClr>
                <a:srgbClr val="DC4405"/>
              </a:buClr>
              <a:buFont typeface="Courier New" panose="02070309020205020404" pitchFamily="49" charset="0"/>
              <a:buNone/>
              <a:defRPr sz="1400">
                <a:solidFill>
                  <a:srgbClr val="3F3F3F"/>
                </a:solidFill>
              </a:defRPr>
            </a:lvl4pPr>
            <a:lvl5pPr marL="1828800" indent="0">
              <a:buClr>
                <a:srgbClr val="DC4405"/>
              </a:buClr>
              <a:buFont typeface="Courier New" panose="02070309020205020404" pitchFamily="49" charset="0"/>
              <a:buNone/>
              <a:defRPr sz="1400">
                <a:solidFill>
                  <a:srgbClr val="3F3F3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546099" y="1568451"/>
            <a:ext cx="6550025" cy="1381138"/>
          </a:xfrm>
          <a:prstGeom prst="rect">
            <a:avLst/>
          </a:prstGeom>
          <a:solidFill>
            <a:schemeClr val="bg1"/>
          </a:solidFill>
          <a:ln w="127000">
            <a:solidFill>
              <a:srgbClr val="ABD6D9"/>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696038" y="1689827"/>
            <a:ext cx="6276262" cy="729523"/>
          </a:xfrm>
        </p:spPr>
        <p:txBody>
          <a:bodyPr>
            <a:noAutofit/>
          </a:bodyPr>
          <a:lstStyle>
            <a:lvl1pPr>
              <a:defRPr sz="3000" b="1">
                <a:solidFill>
                  <a:srgbClr val="0F4144"/>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10" name="Rectangle 9"/>
          <p:cNvSpPr/>
          <p:nvPr userDrawn="1"/>
        </p:nvSpPr>
        <p:spPr>
          <a:xfrm>
            <a:off x="779299" y="2508975"/>
            <a:ext cx="227806" cy="228600"/>
          </a:xfrm>
          <a:prstGeom prst="rect">
            <a:avLst/>
          </a:prstGeom>
          <a:solidFill>
            <a:srgbClr val="ABD6D9"/>
          </a:solidFill>
          <a:ln>
            <a:solidFill>
              <a:srgbClr val="ABD6D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Picture Placeholder 2"/>
          <p:cNvSpPr>
            <a:spLocks noGrp="1"/>
          </p:cNvSpPr>
          <p:nvPr>
            <p:ph type="pic" sz="quarter" idx="14"/>
          </p:nvPr>
        </p:nvSpPr>
        <p:spPr>
          <a:xfrm>
            <a:off x="6086863" y="-9526"/>
            <a:ext cx="6114662" cy="6867525"/>
          </a:xfrm>
          <a:custGeom>
            <a:avLst/>
            <a:gdLst>
              <a:gd name="connsiteX0" fmla="*/ 0 w 6096000"/>
              <a:gd name="connsiteY0" fmla="*/ 1524000 h 6858000"/>
              <a:gd name="connsiteX1" fmla="*/ 1524000 w 6096000"/>
              <a:gd name="connsiteY1" fmla="*/ 1524000 h 6858000"/>
              <a:gd name="connsiteX2" fmla="*/ 1524000 w 6096000"/>
              <a:gd name="connsiteY2" fmla="*/ 0 h 6858000"/>
              <a:gd name="connsiteX3" fmla="*/ 4572000 w 6096000"/>
              <a:gd name="connsiteY3" fmla="*/ 0 h 6858000"/>
              <a:gd name="connsiteX4" fmla="*/ 4572000 w 6096000"/>
              <a:gd name="connsiteY4" fmla="*/ 1524000 h 6858000"/>
              <a:gd name="connsiteX5" fmla="*/ 6096000 w 6096000"/>
              <a:gd name="connsiteY5" fmla="*/ 1524000 h 6858000"/>
              <a:gd name="connsiteX6" fmla="*/ 6096000 w 6096000"/>
              <a:gd name="connsiteY6" fmla="*/ 5334000 h 6858000"/>
              <a:gd name="connsiteX7" fmla="*/ 4572000 w 6096000"/>
              <a:gd name="connsiteY7" fmla="*/ 5334000 h 6858000"/>
              <a:gd name="connsiteX8" fmla="*/ 4572000 w 6096000"/>
              <a:gd name="connsiteY8" fmla="*/ 6858000 h 6858000"/>
              <a:gd name="connsiteX9" fmla="*/ 1524000 w 6096000"/>
              <a:gd name="connsiteY9" fmla="*/ 6858000 h 6858000"/>
              <a:gd name="connsiteX10" fmla="*/ 1524000 w 6096000"/>
              <a:gd name="connsiteY10" fmla="*/ 5334000 h 6858000"/>
              <a:gd name="connsiteX11" fmla="*/ 0 w 6096000"/>
              <a:gd name="connsiteY11" fmla="*/ 5334000 h 6858000"/>
              <a:gd name="connsiteX12" fmla="*/ 0 w 6096000"/>
              <a:gd name="connsiteY12" fmla="*/ 1524000 h 6858000"/>
              <a:gd name="connsiteX0" fmla="*/ 1057275 w 6096000"/>
              <a:gd name="connsiteY0" fmla="*/ 1524000 h 6858000"/>
              <a:gd name="connsiteX1" fmla="*/ 1524000 w 6096000"/>
              <a:gd name="connsiteY1" fmla="*/ 1524000 h 6858000"/>
              <a:gd name="connsiteX2" fmla="*/ 1524000 w 6096000"/>
              <a:gd name="connsiteY2" fmla="*/ 0 h 6858000"/>
              <a:gd name="connsiteX3" fmla="*/ 4572000 w 6096000"/>
              <a:gd name="connsiteY3" fmla="*/ 0 h 6858000"/>
              <a:gd name="connsiteX4" fmla="*/ 4572000 w 6096000"/>
              <a:gd name="connsiteY4" fmla="*/ 1524000 h 6858000"/>
              <a:gd name="connsiteX5" fmla="*/ 6096000 w 6096000"/>
              <a:gd name="connsiteY5" fmla="*/ 1524000 h 6858000"/>
              <a:gd name="connsiteX6" fmla="*/ 6096000 w 6096000"/>
              <a:gd name="connsiteY6" fmla="*/ 5334000 h 6858000"/>
              <a:gd name="connsiteX7" fmla="*/ 4572000 w 6096000"/>
              <a:gd name="connsiteY7" fmla="*/ 5334000 h 6858000"/>
              <a:gd name="connsiteX8" fmla="*/ 4572000 w 6096000"/>
              <a:gd name="connsiteY8" fmla="*/ 6858000 h 6858000"/>
              <a:gd name="connsiteX9" fmla="*/ 1524000 w 6096000"/>
              <a:gd name="connsiteY9" fmla="*/ 6858000 h 6858000"/>
              <a:gd name="connsiteX10" fmla="*/ 1524000 w 6096000"/>
              <a:gd name="connsiteY10" fmla="*/ 5334000 h 6858000"/>
              <a:gd name="connsiteX11" fmla="*/ 0 w 6096000"/>
              <a:gd name="connsiteY11" fmla="*/ 5334000 h 6858000"/>
              <a:gd name="connsiteX12" fmla="*/ 1057275 w 6096000"/>
              <a:gd name="connsiteY12" fmla="*/ 1524000 h 6858000"/>
              <a:gd name="connsiteX0" fmla="*/ 0 w 5038725"/>
              <a:gd name="connsiteY0" fmla="*/ 1524000 h 6858000"/>
              <a:gd name="connsiteX1" fmla="*/ 466725 w 5038725"/>
              <a:gd name="connsiteY1" fmla="*/ 1524000 h 6858000"/>
              <a:gd name="connsiteX2" fmla="*/ 466725 w 5038725"/>
              <a:gd name="connsiteY2" fmla="*/ 0 h 6858000"/>
              <a:gd name="connsiteX3" fmla="*/ 3514725 w 5038725"/>
              <a:gd name="connsiteY3" fmla="*/ 0 h 6858000"/>
              <a:gd name="connsiteX4" fmla="*/ 3514725 w 5038725"/>
              <a:gd name="connsiteY4" fmla="*/ 1524000 h 6858000"/>
              <a:gd name="connsiteX5" fmla="*/ 5038725 w 5038725"/>
              <a:gd name="connsiteY5" fmla="*/ 1524000 h 6858000"/>
              <a:gd name="connsiteX6" fmla="*/ 5038725 w 5038725"/>
              <a:gd name="connsiteY6" fmla="*/ 5334000 h 6858000"/>
              <a:gd name="connsiteX7" fmla="*/ 3514725 w 5038725"/>
              <a:gd name="connsiteY7" fmla="*/ 5334000 h 6858000"/>
              <a:gd name="connsiteX8" fmla="*/ 3514725 w 5038725"/>
              <a:gd name="connsiteY8" fmla="*/ 6858000 h 6858000"/>
              <a:gd name="connsiteX9" fmla="*/ 466725 w 5038725"/>
              <a:gd name="connsiteY9" fmla="*/ 6858000 h 6858000"/>
              <a:gd name="connsiteX10" fmla="*/ 466725 w 5038725"/>
              <a:gd name="connsiteY10" fmla="*/ 5334000 h 6858000"/>
              <a:gd name="connsiteX11" fmla="*/ 19050 w 5038725"/>
              <a:gd name="connsiteY11" fmla="*/ 3000375 h 6858000"/>
              <a:gd name="connsiteX12" fmla="*/ 0 w 5038725"/>
              <a:gd name="connsiteY12" fmla="*/ 1524000 h 6858000"/>
              <a:gd name="connsiteX0" fmla="*/ 1057275 w 6096000"/>
              <a:gd name="connsiteY0" fmla="*/ 1524000 h 6858000"/>
              <a:gd name="connsiteX1" fmla="*/ 1524000 w 6096000"/>
              <a:gd name="connsiteY1" fmla="*/ 1524000 h 6858000"/>
              <a:gd name="connsiteX2" fmla="*/ 1524000 w 6096000"/>
              <a:gd name="connsiteY2" fmla="*/ 0 h 6858000"/>
              <a:gd name="connsiteX3" fmla="*/ 4572000 w 6096000"/>
              <a:gd name="connsiteY3" fmla="*/ 0 h 6858000"/>
              <a:gd name="connsiteX4" fmla="*/ 4572000 w 6096000"/>
              <a:gd name="connsiteY4" fmla="*/ 1524000 h 6858000"/>
              <a:gd name="connsiteX5" fmla="*/ 6096000 w 6096000"/>
              <a:gd name="connsiteY5" fmla="*/ 1524000 h 6858000"/>
              <a:gd name="connsiteX6" fmla="*/ 6096000 w 6096000"/>
              <a:gd name="connsiteY6" fmla="*/ 5334000 h 6858000"/>
              <a:gd name="connsiteX7" fmla="*/ 4572000 w 6096000"/>
              <a:gd name="connsiteY7" fmla="*/ 5334000 h 6858000"/>
              <a:gd name="connsiteX8" fmla="*/ 4572000 w 6096000"/>
              <a:gd name="connsiteY8" fmla="*/ 6858000 h 6858000"/>
              <a:gd name="connsiteX9" fmla="*/ 1524000 w 6096000"/>
              <a:gd name="connsiteY9" fmla="*/ 6858000 h 6858000"/>
              <a:gd name="connsiteX10" fmla="*/ 0 w 6096000"/>
              <a:gd name="connsiteY10" fmla="*/ 3019425 h 6858000"/>
              <a:gd name="connsiteX11" fmla="*/ 1076325 w 6096000"/>
              <a:gd name="connsiteY11" fmla="*/ 3000375 h 6858000"/>
              <a:gd name="connsiteX12" fmla="*/ 1057275 w 6096000"/>
              <a:gd name="connsiteY12" fmla="*/ 1524000 h 6858000"/>
              <a:gd name="connsiteX0" fmla="*/ 1057275 w 6096000"/>
              <a:gd name="connsiteY0" fmla="*/ 1524000 h 6858000"/>
              <a:gd name="connsiteX1" fmla="*/ 1524000 w 6096000"/>
              <a:gd name="connsiteY1" fmla="*/ 1524000 h 6858000"/>
              <a:gd name="connsiteX2" fmla="*/ 1524000 w 6096000"/>
              <a:gd name="connsiteY2" fmla="*/ 0 h 6858000"/>
              <a:gd name="connsiteX3" fmla="*/ 4572000 w 6096000"/>
              <a:gd name="connsiteY3" fmla="*/ 0 h 6858000"/>
              <a:gd name="connsiteX4" fmla="*/ 4572000 w 6096000"/>
              <a:gd name="connsiteY4" fmla="*/ 1524000 h 6858000"/>
              <a:gd name="connsiteX5" fmla="*/ 6096000 w 6096000"/>
              <a:gd name="connsiteY5" fmla="*/ 1524000 h 6858000"/>
              <a:gd name="connsiteX6" fmla="*/ 6096000 w 6096000"/>
              <a:gd name="connsiteY6" fmla="*/ 5334000 h 6858000"/>
              <a:gd name="connsiteX7" fmla="*/ 4572000 w 6096000"/>
              <a:gd name="connsiteY7" fmla="*/ 5334000 h 6858000"/>
              <a:gd name="connsiteX8" fmla="*/ 4572000 w 6096000"/>
              <a:gd name="connsiteY8" fmla="*/ 6858000 h 6858000"/>
              <a:gd name="connsiteX9" fmla="*/ 1524000 w 6096000"/>
              <a:gd name="connsiteY9" fmla="*/ 6858000 h 6858000"/>
              <a:gd name="connsiteX10" fmla="*/ 0 w 6096000"/>
              <a:gd name="connsiteY10" fmla="*/ 3019425 h 6858000"/>
              <a:gd name="connsiteX11" fmla="*/ 1066800 w 6096000"/>
              <a:gd name="connsiteY11" fmla="*/ 3019425 h 6858000"/>
              <a:gd name="connsiteX12" fmla="*/ 1057275 w 6096000"/>
              <a:gd name="connsiteY12" fmla="*/ 1524000 h 6858000"/>
              <a:gd name="connsiteX0" fmla="*/ 1057275 w 6096000"/>
              <a:gd name="connsiteY0" fmla="*/ 1524000 h 6858000"/>
              <a:gd name="connsiteX1" fmla="*/ 1524000 w 6096000"/>
              <a:gd name="connsiteY1" fmla="*/ 1524000 h 6858000"/>
              <a:gd name="connsiteX2" fmla="*/ 1524000 w 6096000"/>
              <a:gd name="connsiteY2" fmla="*/ 0 h 6858000"/>
              <a:gd name="connsiteX3" fmla="*/ 4572000 w 6096000"/>
              <a:gd name="connsiteY3" fmla="*/ 0 h 6858000"/>
              <a:gd name="connsiteX4" fmla="*/ 4572000 w 6096000"/>
              <a:gd name="connsiteY4" fmla="*/ 1524000 h 6858000"/>
              <a:gd name="connsiteX5" fmla="*/ 6096000 w 6096000"/>
              <a:gd name="connsiteY5" fmla="*/ 1524000 h 6858000"/>
              <a:gd name="connsiteX6" fmla="*/ 6096000 w 6096000"/>
              <a:gd name="connsiteY6" fmla="*/ 5334000 h 6858000"/>
              <a:gd name="connsiteX7" fmla="*/ 4572000 w 6096000"/>
              <a:gd name="connsiteY7" fmla="*/ 5334000 h 6858000"/>
              <a:gd name="connsiteX8" fmla="*/ 4572000 w 6096000"/>
              <a:gd name="connsiteY8" fmla="*/ 6858000 h 6858000"/>
              <a:gd name="connsiteX9" fmla="*/ 0 w 6096000"/>
              <a:gd name="connsiteY9" fmla="*/ 6848475 h 6858000"/>
              <a:gd name="connsiteX10" fmla="*/ 0 w 6096000"/>
              <a:gd name="connsiteY10" fmla="*/ 3019425 h 6858000"/>
              <a:gd name="connsiteX11" fmla="*/ 1066800 w 6096000"/>
              <a:gd name="connsiteY11" fmla="*/ 3019425 h 6858000"/>
              <a:gd name="connsiteX12" fmla="*/ 1057275 w 6096000"/>
              <a:gd name="connsiteY12" fmla="*/ 1524000 h 6858000"/>
              <a:gd name="connsiteX0" fmla="*/ 1057275 w 6105525"/>
              <a:gd name="connsiteY0" fmla="*/ 1524000 h 6858000"/>
              <a:gd name="connsiteX1" fmla="*/ 1524000 w 6105525"/>
              <a:gd name="connsiteY1" fmla="*/ 1524000 h 6858000"/>
              <a:gd name="connsiteX2" fmla="*/ 1524000 w 6105525"/>
              <a:gd name="connsiteY2" fmla="*/ 0 h 6858000"/>
              <a:gd name="connsiteX3" fmla="*/ 4572000 w 6105525"/>
              <a:gd name="connsiteY3" fmla="*/ 0 h 6858000"/>
              <a:gd name="connsiteX4" fmla="*/ 4572000 w 6105525"/>
              <a:gd name="connsiteY4" fmla="*/ 1524000 h 6858000"/>
              <a:gd name="connsiteX5" fmla="*/ 6096000 w 6105525"/>
              <a:gd name="connsiteY5" fmla="*/ 1524000 h 6858000"/>
              <a:gd name="connsiteX6" fmla="*/ 6096000 w 6105525"/>
              <a:gd name="connsiteY6" fmla="*/ 5334000 h 6858000"/>
              <a:gd name="connsiteX7" fmla="*/ 6105525 w 6105525"/>
              <a:gd name="connsiteY7" fmla="*/ 6858000 h 6858000"/>
              <a:gd name="connsiteX8" fmla="*/ 4572000 w 6105525"/>
              <a:gd name="connsiteY8" fmla="*/ 6858000 h 6858000"/>
              <a:gd name="connsiteX9" fmla="*/ 0 w 6105525"/>
              <a:gd name="connsiteY9" fmla="*/ 6848475 h 6858000"/>
              <a:gd name="connsiteX10" fmla="*/ 0 w 6105525"/>
              <a:gd name="connsiteY10" fmla="*/ 3019425 h 6858000"/>
              <a:gd name="connsiteX11" fmla="*/ 1066800 w 6105525"/>
              <a:gd name="connsiteY11" fmla="*/ 3019425 h 6858000"/>
              <a:gd name="connsiteX12" fmla="*/ 1057275 w 6105525"/>
              <a:gd name="connsiteY12" fmla="*/ 1524000 h 6858000"/>
              <a:gd name="connsiteX0" fmla="*/ 1057275 w 6105525"/>
              <a:gd name="connsiteY0" fmla="*/ 1533525 h 6867525"/>
              <a:gd name="connsiteX1" fmla="*/ 1524000 w 6105525"/>
              <a:gd name="connsiteY1" fmla="*/ 1533525 h 6867525"/>
              <a:gd name="connsiteX2" fmla="*/ 1524000 w 6105525"/>
              <a:gd name="connsiteY2" fmla="*/ 9525 h 6867525"/>
              <a:gd name="connsiteX3" fmla="*/ 4572000 w 6105525"/>
              <a:gd name="connsiteY3" fmla="*/ 9525 h 6867525"/>
              <a:gd name="connsiteX4" fmla="*/ 6105525 w 6105525"/>
              <a:gd name="connsiteY4" fmla="*/ 0 h 6867525"/>
              <a:gd name="connsiteX5" fmla="*/ 6096000 w 6105525"/>
              <a:gd name="connsiteY5" fmla="*/ 1533525 h 6867525"/>
              <a:gd name="connsiteX6" fmla="*/ 6096000 w 6105525"/>
              <a:gd name="connsiteY6" fmla="*/ 5343525 h 6867525"/>
              <a:gd name="connsiteX7" fmla="*/ 6105525 w 6105525"/>
              <a:gd name="connsiteY7" fmla="*/ 6867525 h 6867525"/>
              <a:gd name="connsiteX8" fmla="*/ 4572000 w 6105525"/>
              <a:gd name="connsiteY8" fmla="*/ 6867525 h 6867525"/>
              <a:gd name="connsiteX9" fmla="*/ 0 w 6105525"/>
              <a:gd name="connsiteY9" fmla="*/ 6858000 h 6867525"/>
              <a:gd name="connsiteX10" fmla="*/ 0 w 6105525"/>
              <a:gd name="connsiteY10" fmla="*/ 3028950 h 6867525"/>
              <a:gd name="connsiteX11" fmla="*/ 1066800 w 6105525"/>
              <a:gd name="connsiteY11" fmla="*/ 3028950 h 6867525"/>
              <a:gd name="connsiteX12" fmla="*/ 1057275 w 6105525"/>
              <a:gd name="connsiteY12" fmla="*/ 1533525 h 6867525"/>
              <a:gd name="connsiteX0" fmla="*/ 1057275 w 6105525"/>
              <a:gd name="connsiteY0" fmla="*/ 1533525 h 6867525"/>
              <a:gd name="connsiteX1" fmla="*/ 0 w 6105525"/>
              <a:gd name="connsiteY1" fmla="*/ 1514475 h 6867525"/>
              <a:gd name="connsiteX2" fmla="*/ 1524000 w 6105525"/>
              <a:gd name="connsiteY2" fmla="*/ 9525 h 6867525"/>
              <a:gd name="connsiteX3" fmla="*/ 4572000 w 6105525"/>
              <a:gd name="connsiteY3" fmla="*/ 9525 h 6867525"/>
              <a:gd name="connsiteX4" fmla="*/ 6105525 w 6105525"/>
              <a:gd name="connsiteY4" fmla="*/ 0 h 6867525"/>
              <a:gd name="connsiteX5" fmla="*/ 6096000 w 6105525"/>
              <a:gd name="connsiteY5" fmla="*/ 1533525 h 6867525"/>
              <a:gd name="connsiteX6" fmla="*/ 6096000 w 6105525"/>
              <a:gd name="connsiteY6" fmla="*/ 5343525 h 6867525"/>
              <a:gd name="connsiteX7" fmla="*/ 6105525 w 6105525"/>
              <a:gd name="connsiteY7" fmla="*/ 6867525 h 6867525"/>
              <a:gd name="connsiteX8" fmla="*/ 4572000 w 6105525"/>
              <a:gd name="connsiteY8" fmla="*/ 6867525 h 6867525"/>
              <a:gd name="connsiteX9" fmla="*/ 0 w 6105525"/>
              <a:gd name="connsiteY9" fmla="*/ 6858000 h 6867525"/>
              <a:gd name="connsiteX10" fmla="*/ 0 w 6105525"/>
              <a:gd name="connsiteY10" fmla="*/ 3028950 h 6867525"/>
              <a:gd name="connsiteX11" fmla="*/ 1066800 w 6105525"/>
              <a:gd name="connsiteY11" fmla="*/ 3028950 h 6867525"/>
              <a:gd name="connsiteX12" fmla="*/ 1057275 w 6105525"/>
              <a:gd name="connsiteY12" fmla="*/ 1533525 h 6867525"/>
              <a:gd name="connsiteX0" fmla="*/ 1057275 w 6105525"/>
              <a:gd name="connsiteY0" fmla="*/ 1533525 h 6867525"/>
              <a:gd name="connsiteX1" fmla="*/ 0 w 6105525"/>
              <a:gd name="connsiteY1" fmla="*/ 1514475 h 6867525"/>
              <a:gd name="connsiteX2" fmla="*/ 9525 w 6105525"/>
              <a:gd name="connsiteY2" fmla="*/ 9525 h 6867525"/>
              <a:gd name="connsiteX3" fmla="*/ 4572000 w 6105525"/>
              <a:gd name="connsiteY3" fmla="*/ 9525 h 6867525"/>
              <a:gd name="connsiteX4" fmla="*/ 6105525 w 6105525"/>
              <a:gd name="connsiteY4" fmla="*/ 0 h 6867525"/>
              <a:gd name="connsiteX5" fmla="*/ 6096000 w 6105525"/>
              <a:gd name="connsiteY5" fmla="*/ 1533525 h 6867525"/>
              <a:gd name="connsiteX6" fmla="*/ 6096000 w 6105525"/>
              <a:gd name="connsiteY6" fmla="*/ 5343525 h 6867525"/>
              <a:gd name="connsiteX7" fmla="*/ 6105525 w 6105525"/>
              <a:gd name="connsiteY7" fmla="*/ 6867525 h 6867525"/>
              <a:gd name="connsiteX8" fmla="*/ 4572000 w 6105525"/>
              <a:gd name="connsiteY8" fmla="*/ 6867525 h 6867525"/>
              <a:gd name="connsiteX9" fmla="*/ 0 w 6105525"/>
              <a:gd name="connsiteY9" fmla="*/ 6858000 h 6867525"/>
              <a:gd name="connsiteX10" fmla="*/ 0 w 6105525"/>
              <a:gd name="connsiteY10" fmla="*/ 3028950 h 6867525"/>
              <a:gd name="connsiteX11" fmla="*/ 1066800 w 6105525"/>
              <a:gd name="connsiteY11" fmla="*/ 3028950 h 6867525"/>
              <a:gd name="connsiteX12" fmla="*/ 1057275 w 6105525"/>
              <a:gd name="connsiteY12" fmla="*/ 1533525 h 6867525"/>
              <a:gd name="connsiteX0" fmla="*/ 1057275 w 6105525"/>
              <a:gd name="connsiteY0" fmla="*/ 1533525 h 6867525"/>
              <a:gd name="connsiteX1" fmla="*/ 0 w 6105525"/>
              <a:gd name="connsiteY1" fmla="*/ 1524000 h 6867525"/>
              <a:gd name="connsiteX2" fmla="*/ 9525 w 6105525"/>
              <a:gd name="connsiteY2" fmla="*/ 9525 h 6867525"/>
              <a:gd name="connsiteX3" fmla="*/ 4572000 w 6105525"/>
              <a:gd name="connsiteY3" fmla="*/ 9525 h 6867525"/>
              <a:gd name="connsiteX4" fmla="*/ 6105525 w 6105525"/>
              <a:gd name="connsiteY4" fmla="*/ 0 h 6867525"/>
              <a:gd name="connsiteX5" fmla="*/ 6096000 w 6105525"/>
              <a:gd name="connsiteY5" fmla="*/ 1533525 h 6867525"/>
              <a:gd name="connsiteX6" fmla="*/ 6096000 w 6105525"/>
              <a:gd name="connsiteY6" fmla="*/ 5343525 h 6867525"/>
              <a:gd name="connsiteX7" fmla="*/ 6105525 w 6105525"/>
              <a:gd name="connsiteY7" fmla="*/ 6867525 h 6867525"/>
              <a:gd name="connsiteX8" fmla="*/ 4572000 w 6105525"/>
              <a:gd name="connsiteY8" fmla="*/ 6867525 h 6867525"/>
              <a:gd name="connsiteX9" fmla="*/ 0 w 6105525"/>
              <a:gd name="connsiteY9" fmla="*/ 6858000 h 6867525"/>
              <a:gd name="connsiteX10" fmla="*/ 0 w 6105525"/>
              <a:gd name="connsiteY10" fmla="*/ 3028950 h 6867525"/>
              <a:gd name="connsiteX11" fmla="*/ 1066800 w 6105525"/>
              <a:gd name="connsiteY11" fmla="*/ 3028950 h 6867525"/>
              <a:gd name="connsiteX12" fmla="*/ 1057275 w 6105525"/>
              <a:gd name="connsiteY12" fmla="*/ 1533525 h 6867525"/>
              <a:gd name="connsiteX0" fmla="*/ 1066412 w 6114662"/>
              <a:gd name="connsiteY0" fmla="*/ 1533525 h 6867525"/>
              <a:gd name="connsiteX1" fmla="*/ 9137 w 6114662"/>
              <a:gd name="connsiteY1" fmla="*/ 1524000 h 6867525"/>
              <a:gd name="connsiteX2" fmla="*/ 0 w 6114662"/>
              <a:gd name="connsiteY2" fmla="*/ 9525 h 6867525"/>
              <a:gd name="connsiteX3" fmla="*/ 4581137 w 6114662"/>
              <a:gd name="connsiteY3" fmla="*/ 9525 h 6867525"/>
              <a:gd name="connsiteX4" fmla="*/ 6114662 w 6114662"/>
              <a:gd name="connsiteY4" fmla="*/ 0 h 6867525"/>
              <a:gd name="connsiteX5" fmla="*/ 6105137 w 6114662"/>
              <a:gd name="connsiteY5" fmla="*/ 1533525 h 6867525"/>
              <a:gd name="connsiteX6" fmla="*/ 6105137 w 6114662"/>
              <a:gd name="connsiteY6" fmla="*/ 5343525 h 6867525"/>
              <a:gd name="connsiteX7" fmla="*/ 6114662 w 6114662"/>
              <a:gd name="connsiteY7" fmla="*/ 6867525 h 6867525"/>
              <a:gd name="connsiteX8" fmla="*/ 4581137 w 6114662"/>
              <a:gd name="connsiteY8" fmla="*/ 6867525 h 6867525"/>
              <a:gd name="connsiteX9" fmla="*/ 9137 w 6114662"/>
              <a:gd name="connsiteY9" fmla="*/ 6858000 h 6867525"/>
              <a:gd name="connsiteX10" fmla="*/ 9137 w 6114662"/>
              <a:gd name="connsiteY10" fmla="*/ 3028950 h 6867525"/>
              <a:gd name="connsiteX11" fmla="*/ 1075937 w 6114662"/>
              <a:gd name="connsiteY11" fmla="*/ 3028950 h 6867525"/>
              <a:gd name="connsiteX12" fmla="*/ 1066412 w 6114662"/>
              <a:gd name="connsiteY12" fmla="*/ 1533525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14662" h="6867525">
                <a:moveTo>
                  <a:pt x="1066412" y="1533525"/>
                </a:moveTo>
                <a:lnTo>
                  <a:pt x="9137" y="1524000"/>
                </a:lnTo>
                <a:cubicBezTo>
                  <a:pt x="6091" y="1019175"/>
                  <a:pt x="3046" y="514350"/>
                  <a:pt x="0" y="9525"/>
                </a:cubicBezTo>
                <a:lnTo>
                  <a:pt x="4581137" y="9525"/>
                </a:lnTo>
                <a:lnTo>
                  <a:pt x="6114662" y="0"/>
                </a:lnTo>
                <a:lnTo>
                  <a:pt x="6105137" y="1533525"/>
                </a:lnTo>
                <a:lnTo>
                  <a:pt x="6105137" y="5343525"/>
                </a:lnTo>
                <a:lnTo>
                  <a:pt x="6114662" y="6867525"/>
                </a:lnTo>
                <a:lnTo>
                  <a:pt x="4581137" y="6867525"/>
                </a:lnTo>
                <a:lnTo>
                  <a:pt x="9137" y="6858000"/>
                </a:lnTo>
                <a:lnTo>
                  <a:pt x="9137" y="3028950"/>
                </a:lnTo>
                <a:lnTo>
                  <a:pt x="1075937" y="3028950"/>
                </a:lnTo>
                <a:lnTo>
                  <a:pt x="1066412" y="1533525"/>
                </a:lnTo>
                <a:close/>
              </a:path>
            </a:pathLst>
          </a:custGeo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720592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Imag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1"/>
            <a:ext cx="6096646" cy="6857999"/>
          </a:xfrm>
          <a:prstGeom prst="rect">
            <a:avLst/>
          </a:prstGeom>
          <a:solidFill>
            <a:srgbClr val="0F4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6"/>
          <p:cNvSpPr>
            <a:spLocks noGrp="1"/>
          </p:cNvSpPr>
          <p:nvPr>
            <p:ph type="body" sz="quarter" idx="13"/>
          </p:nvPr>
        </p:nvSpPr>
        <p:spPr>
          <a:xfrm>
            <a:off x="696039" y="3252788"/>
            <a:ext cx="5209462" cy="1957387"/>
          </a:xfrm>
        </p:spPr>
        <p:txBody>
          <a:bodyPr>
            <a:normAutofit/>
          </a:bodyPr>
          <a:lstStyle>
            <a:lvl1pPr marL="0" indent="0">
              <a:buClr>
                <a:srgbClr val="DC4405"/>
              </a:buClr>
              <a:buFont typeface="Courier New" panose="02070309020205020404" pitchFamily="49" charset="0"/>
              <a:buNone/>
              <a:defRPr sz="2000">
                <a:solidFill>
                  <a:schemeClr val="bg1"/>
                </a:solidFill>
              </a:defRPr>
            </a:lvl1pPr>
            <a:lvl2pPr marL="457200" indent="0">
              <a:buClr>
                <a:srgbClr val="DC4405"/>
              </a:buClr>
              <a:buFont typeface="Courier New" panose="02070309020205020404" pitchFamily="49" charset="0"/>
              <a:buNone/>
              <a:defRPr sz="1800">
                <a:solidFill>
                  <a:schemeClr val="bg1"/>
                </a:solidFill>
              </a:defRPr>
            </a:lvl2pPr>
            <a:lvl3pPr marL="914400" indent="0">
              <a:buClr>
                <a:srgbClr val="DC4405"/>
              </a:buClr>
              <a:buFont typeface="Courier New" panose="02070309020205020404" pitchFamily="49" charset="0"/>
              <a:buNone/>
              <a:defRPr sz="1600">
                <a:solidFill>
                  <a:schemeClr val="bg1"/>
                </a:solidFill>
              </a:defRPr>
            </a:lvl3pPr>
            <a:lvl4pPr marL="1371600" indent="0">
              <a:buClr>
                <a:srgbClr val="DC4405"/>
              </a:buClr>
              <a:buFont typeface="Courier New" panose="02070309020205020404" pitchFamily="49" charset="0"/>
              <a:buNone/>
              <a:defRPr sz="1400">
                <a:solidFill>
                  <a:schemeClr val="bg1"/>
                </a:solidFill>
              </a:defRPr>
            </a:lvl4pPr>
            <a:lvl5pPr marL="1828800" indent="0">
              <a:buClr>
                <a:srgbClr val="DC4405"/>
              </a:buClr>
              <a:buFont typeface="Courier New" panose="02070309020205020404" pitchFamily="49" charset="0"/>
              <a:buNone/>
              <a:defRPr sz="1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546099" y="1568451"/>
            <a:ext cx="6550025" cy="1381138"/>
          </a:xfrm>
          <a:prstGeom prst="rect">
            <a:avLst/>
          </a:prstGeom>
          <a:solidFill>
            <a:srgbClr val="0F4144"/>
          </a:solidFill>
          <a:ln w="127000">
            <a:solidFill>
              <a:srgbClr val="ABD6D9"/>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696038" y="1689827"/>
            <a:ext cx="6276262" cy="729523"/>
          </a:xfrm>
        </p:spPr>
        <p:txBody>
          <a:bodyPr>
            <a:noAutofit/>
          </a:bodyPr>
          <a:lstStyle>
            <a:lvl1pPr>
              <a:defRPr sz="3000" b="1">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10" name="Rectangle 9"/>
          <p:cNvSpPr/>
          <p:nvPr userDrawn="1"/>
        </p:nvSpPr>
        <p:spPr>
          <a:xfrm>
            <a:off x="779299" y="2508975"/>
            <a:ext cx="227806" cy="228600"/>
          </a:xfrm>
          <a:prstGeom prst="rect">
            <a:avLst/>
          </a:prstGeom>
          <a:solidFill>
            <a:srgbClr val="ABD6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Picture Placeholder 2"/>
          <p:cNvSpPr>
            <a:spLocks noGrp="1"/>
          </p:cNvSpPr>
          <p:nvPr>
            <p:ph type="pic" sz="quarter" idx="14"/>
          </p:nvPr>
        </p:nvSpPr>
        <p:spPr>
          <a:xfrm>
            <a:off x="6086863" y="-9526"/>
            <a:ext cx="6114662" cy="6867525"/>
          </a:xfrm>
          <a:custGeom>
            <a:avLst/>
            <a:gdLst>
              <a:gd name="connsiteX0" fmla="*/ 0 w 6096000"/>
              <a:gd name="connsiteY0" fmla="*/ 1524000 h 6858000"/>
              <a:gd name="connsiteX1" fmla="*/ 1524000 w 6096000"/>
              <a:gd name="connsiteY1" fmla="*/ 1524000 h 6858000"/>
              <a:gd name="connsiteX2" fmla="*/ 1524000 w 6096000"/>
              <a:gd name="connsiteY2" fmla="*/ 0 h 6858000"/>
              <a:gd name="connsiteX3" fmla="*/ 4572000 w 6096000"/>
              <a:gd name="connsiteY3" fmla="*/ 0 h 6858000"/>
              <a:gd name="connsiteX4" fmla="*/ 4572000 w 6096000"/>
              <a:gd name="connsiteY4" fmla="*/ 1524000 h 6858000"/>
              <a:gd name="connsiteX5" fmla="*/ 6096000 w 6096000"/>
              <a:gd name="connsiteY5" fmla="*/ 1524000 h 6858000"/>
              <a:gd name="connsiteX6" fmla="*/ 6096000 w 6096000"/>
              <a:gd name="connsiteY6" fmla="*/ 5334000 h 6858000"/>
              <a:gd name="connsiteX7" fmla="*/ 4572000 w 6096000"/>
              <a:gd name="connsiteY7" fmla="*/ 5334000 h 6858000"/>
              <a:gd name="connsiteX8" fmla="*/ 4572000 w 6096000"/>
              <a:gd name="connsiteY8" fmla="*/ 6858000 h 6858000"/>
              <a:gd name="connsiteX9" fmla="*/ 1524000 w 6096000"/>
              <a:gd name="connsiteY9" fmla="*/ 6858000 h 6858000"/>
              <a:gd name="connsiteX10" fmla="*/ 1524000 w 6096000"/>
              <a:gd name="connsiteY10" fmla="*/ 5334000 h 6858000"/>
              <a:gd name="connsiteX11" fmla="*/ 0 w 6096000"/>
              <a:gd name="connsiteY11" fmla="*/ 5334000 h 6858000"/>
              <a:gd name="connsiteX12" fmla="*/ 0 w 6096000"/>
              <a:gd name="connsiteY12" fmla="*/ 1524000 h 6858000"/>
              <a:gd name="connsiteX0" fmla="*/ 1057275 w 6096000"/>
              <a:gd name="connsiteY0" fmla="*/ 1524000 h 6858000"/>
              <a:gd name="connsiteX1" fmla="*/ 1524000 w 6096000"/>
              <a:gd name="connsiteY1" fmla="*/ 1524000 h 6858000"/>
              <a:gd name="connsiteX2" fmla="*/ 1524000 w 6096000"/>
              <a:gd name="connsiteY2" fmla="*/ 0 h 6858000"/>
              <a:gd name="connsiteX3" fmla="*/ 4572000 w 6096000"/>
              <a:gd name="connsiteY3" fmla="*/ 0 h 6858000"/>
              <a:gd name="connsiteX4" fmla="*/ 4572000 w 6096000"/>
              <a:gd name="connsiteY4" fmla="*/ 1524000 h 6858000"/>
              <a:gd name="connsiteX5" fmla="*/ 6096000 w 6096000"/>
              <a:gd name="connsiteY5" fmla="*/ 1524000 h 6858000"/>
              <a:gd name="connsiteX6" fmla="*/ 6096000 w 6096000"/>
              <a:gd name="connsiteY6" fmla="*/ 5334000 h 6858000"/>
              <a:gd name="connsiteX7" fmla="*/ 4572000 w 6096000"/>
              <a:gd name="connsiteY7" fmla="*/ 5334000 h 6858000"/>
              <a:gd name="connsiteX8" fmla="*/ 4572000 w 6096000"/>
              <a:gd name="connsiteY8" fmla="*/ 6858000 h 6858000"/>
              <a:gd name="connsiteX9" fmla="*/ 1524000 w 6096000"/>
              <a:gd name="connsiteY9" fmla="*/ 6858000 h 6858000"/>
              <a:gd name="connsiteX10" fmla="*/ 1524000 w 6096000"/>
              <a:gd name="connsiteY10" fmla="*/ 5334000 h 6858000"/>
              <a:gd name="connsiteX11" fmla="*/ 0 w 6096000"/>
              <a:gd name="connsiteY11" fmla="*/ 5334000 h 6858000"/>
              <a:gd name="connsiteX12" fmla="*/ 1057275 w 6096000"/>
              <a:gd name="connsiteY12" fmla="*/ 1524000 h 6858000"/>
              <a:gd name="connsiteX0" fmla="*/ 0 w 5038725"/>
              <a:gd name="connsiteY0" fmla="*/ 1524000 h 6858000"/>
              <a:gd name="connsiteX1" fmla="*/ 466725 w 5038725"/>
              <a:gd name="connsiteY1" fmla="*/ 1524000 h 6858000"/>
              <a:gd name="connsiteX2" fmla="*/ 466725 w 5038725"/>
              <a:gd name="connsiteY2" fmla="*/ 0 h 6858000"/>
              <a:gd name="connsiteX3" fmla="*/ 3514725 w 5038725"/>
              <a:gd name="connsiteY3" fmla="*/ 0 h 6858000"/>
              <a:gd name="connsiteX4" fmla="*/ 3514725 w 5038725"/>
              <a:gd name="connsiteY4" fmla="*/ 1524000 h 6858000"/>
              <a:gd name="connsiteX5" fmla="*/ 5038725 w 5038725"/>
              <a:gd name="connsiteY5" fmla="*/ 1524000 h 6858000"/>
              <a:gd name="connsiteX6" fmla="*/ 5038725 w 5038725"/>
              <a:gd name="connsiteY6" fmla="*/ 5334000 h 6858000"/>
              <a:gd name="connsiteX7" fmla="*/ 3514725 w 5038725"/>
              <a:gd name="connsiteY7" fmla="*/ 5334000 h 6858000"/>
              <a:gd name="connsiteX8" fmla="*/ 3514725 w 5038725"/>
              <a:gd name="connsiteY8" fmla="*/ 6858000 h 6858000"/>
              <a:gd name="connsiteX9" fmla="*/ 466725 w 5038725"/>
              <a:gd name="connsiteY9" fmla="*/ 6858000 h 6858000"/>
              <a:gd name="connsiteX10" fmla="*/ 466725 w 5038725"/>
              <a:gd name="connsiteY10" fmla="*/ 5334000 h 6858000"/>
              <a:gd name="connsiteX11" fmla="*/ 19050 w 5038725"/>
              <a:gd name="connsiteY11" fmla="*/ 3000375 h 6858000"/>
              <a:gd name="connsiteX12" fmla="*/ 0 w 5038725"/>
              <a:gd name="connsiteY12" fmla="*/ 1524000 h 6858000"/>
              <a:gd name="connsiteX0" fmla="*/ 1057275 w 6096000"/>
              <a:gd name="connsiteY0" fmla="*/ 1524000 h 6858000"/>
              <a:gd name="connsiteX1" fmla="*/ 1524000 w 6096000"/>
              <a:gd name="connsiteY1" fmla="*/ 1524000 h 6858000"/>
              <a:gd name="connsiteX2" fmla="*/ 1524000 w 6096000"/>
              <a:gd name="connsiteY2" fmla="*/ 0 h 6858000"/>
              <a:gd name="connsiteX3" fmla="*/ 4572000 w 6096000"/>
              <a:gd name="connsiteY3" fmla="*/ 0 h 6858000"/>
              <a:gd name="connsiteX4" fmla="*/ 4572000 w 6096000"/>
              <a:gd name="connsiteY4" fmla="*/ 1524000 h 6858000"/>
              <a:gd name="connsiteX5" fmla="*/ 6096000 w 6096000"/>
              <a:gd name="connsiteY5" fmla="*/ 1524000 h 6858000"/>
              <a:gd name="connsiteX6" fmla="*/ 6096000 w 6096000"/>
              <a:gd name="connsiteY6" fmla="*/ 5334000 h 6858000"/>
              <a:gd name="connsiteX7" fmla="*/ 4572000 w 6096000"/>
              <a:gd name="connsiteY7" fmla="*/ 5334000 h 6858000"/>
              <a:gd name="connsiteX8" fmla="*/ 4572000 w 6096000"/>
              <a:gd name="connsiteY8" fmla="*/ 6858000 h 6858000"/>
              <a:gd name="connsiteX9" fmla="*/ 1524000 w 6096000"/>
              <a:gd name="connsiteY9" fmla="*/ 6858000 h 6858000"/>
              <a:gd name="connsiteX10" fmla="*/ 0 w 6096000"/>
              <a:gd name="connsiteY10" fmla="*/ 3019425 h 6858000"/>
              <a:gd name="connsiteX11" fmla="*/ 1076325 w 6096000"/>
              <a:gd name="connsiteY11" fmla="*/ 3000375 h 6858000"/>
              <a:gd name="connsiteX12" fmla="*/ 1057275 w 6096000"/>
              <a:gd name="connsiteY12" fmla="*/ 1524000 h 6858000"/>
              <a:gd name="connsiteX0" fmla="*/ 1057275 w 6096000"/>
              <a:gd name="connsiteY0" fmla="*/ 1524000 h 6858000"/>
              <a:gd name="connsiteX1" fmla="*/ 1524000 w 6096000"/>
              <a:gd name="connsiteY1" fmla="*/ 1524000 h 6858000"/>
              <a:gd name="connsiteX2" fmla="*/ 1524000 w 6096000"/>
              <a:gd name="connsiteY2" fmla="*/ 0 h 6858000"/>
              <a:gd name="connsiteX3" fmla="*/ 4572000 w 6096000"/>
              <a:gd name="connsiteY3" fmla="*/ 0 h 6858000"/>
              <a:gd name="connsiteX4" fmla="*/ 4572000 w 6096000"/>
              <a:gd name="connsiteY4" fmla="*/ 1524000 h 6858000"/>
              <a:gd name="connsiteX5" fmla="*/ 6096000 w 6096000"/>
              <a:gd name="connsiteY5" fmla="*/ 1524000 h 6858000"/>
              <a:gd name="connsiteX6" fmla="*/ 6096000 w 6096000"/>
              <a:gd name="connsiteY6" fmla="*/ 5334000 h 6858000"/>
              <a:gd name="connsiteX7" fmla="*/ 4572000 w 6096000"/>
              <a:gd name="connsiteY7" fmla="*/ 5334000 h 6858000"/>
              <a:gd name="connsiteX8" fmla="*/ 4572000 w 6096000"/>
              <a:gd name="connsiteY8" fmla="*/ 6858000 h 6858000"/>
              <a:gd name="connsiteX9" fmla="*/ 1524000 w 6096000"/>
              <a:gd name="connsiteY9" fmla="*/ 6858000 h 6858000"/>
              <a:gd name="connsiteX10" fmla="*/ 0 w 6096000"/>
              <a:gd name="connsiteY10" fmla="*/ 3019425 h 6858000"/>
              <a:gd name="connsiteX11" fmla="*/ 1066800 w 6096000"/>
              <a:gd name="connsiteY11" fmla="*/ 3019425 h 6858000"/>
              <a:gd name="connsiteX12" fmla="*/ 1057275 w 6096000"/>
              <a:gd name="connsiteY12" fmla="*/ 1524000 h 6858000"/>
              <a:gd name="connsiteX0" fmla="*/ 1057275 w 6096000"/>
              <a:gd name="connsiteY0" fmla="*/ 1524000 h 6858000"/>
              <a:gd name="connsiteX1" fmla="*/ 1524000 w 6096000"/>
              <a:gd name="connsiteY1" fmla="*/ 1524000 h 6858000"/>
              <a:gd name="connsiteX2" fmla="*/ 1524000 w 6096000"/>
              <a:gd name="connsiteY2" fmla="*/ 0 h 6858000"/>
              <a:gd name="connsiteX3" fmla="*/ 4572000 w 6096000"/>
              <a:gd name="connsiteY3" fmla="*/ 0 h 6858000"/>
              <a:gd name="connsiteX4" fmla="*/ 4572000 w 6096000"/>
              <a:gd name="connsiteY4" fmla="*/ 1524000 h 6858000"/>
              <a:gd name="connsiteX5" fmla="*/ 6096000 w 6096000"/>
              <a:gd name="connsiteY5" fmla="*/ 1524000 h 6858000"/>
              <a:gd name="connsiteX6" fmla="*/ 6096000 w 6096000"/>
              <a:gd name="connsiteY6" fmla="*/ 5334000 h 6858000"/>
              <a:gd name="connsiteX7" fmla="*/ 4572000 w 6096000"/>
              <a:gd name="connsiteY7" fmla="*/ 5334000 h 6858000"/>
              <a:gd name="connsiteX8" fmla="*/ 4572000 w 6096000"/>
              <a:gd name="connsiteY8" fmla="*/ 6858000 h 6858000"/>
              <a:gd name="connsiteX9" fmla="*/ 0 w 6096000"/>
              <a:gd name="connsiteY9" fmla="*/ 6848475 h 6858000"/>
              <a:gd name="connsiteX10" fmla="*/ 0 w 6096000"/>
              <a:gd name="connsiteY10" fmla="*/ 3019425 h 6858000"/>
              <a:gd name="connsiteX11" fmla="*/ 1066800 w 6096000"/>
              <a:gd name="connsiteY11" fmla="*/ 3019425 h 6858000"/>
              <a:gd name="connsiteX12" fmla="*/ 1057275 w 6096000"/>
              <a:gd name="connsiteY12" fmla="*/ 1524000 h 6858000"/>
              <a:gd name="connsiteX0" fmla="*/ 1057275 w 6105525"/>
              <a:gd name="connsiteY0" fmla="*/ 1524000 h 6858000"/>
              <a:gd name="connsiteX1" fmla="*/ 1524000 w 6105525"/>
              <a:gd name="connsiteY1" fmla="*/ 1524000 h 6858000"/>
              <a:gd name="connsiteX2" fmla="*/ 1524000 w 6105525"/>
              <a:gd name="connsiteY2" fmla="*/ 0 h 6858000"/>
              <a:gd name="connsiteX3" fmla="*/ 4572000 w 6105525"/>
              <a:gd name="connsiteY3" fmla="*/ 0 h 6858000"/>
              <a:gd name="connsiteX4" fmla="*/ 4572000 w 6105525"/>
              <a:gd name="connsiteY4" fmla="*/ 1524000 h 6858000"/>
              <a:gd name="connsiteX5" fmla="*/ 6096000 w 6105525"/>
              <a:gd name="connsiteY5" fmla="*/ 1524000 h 6858000"/>
              <a:gd name="connsiteX6" fmla="*/ 6096000 w 6105525"/>
              <a:gd name="connsiteY6" fmla="*/ 5334000 h 6858000"/>
              <a:gd name="connsiteX7" fmla="*/ 6105525 w 6105525"/>
              <a:gd name="connsiteY7" fmla="*/ 6858000 h 6858000"/>
              <a:gd name="connsiteX8" fmla="*/ 4572000 w 6105525"/>
              <a:gd name="connsiteY8" fmla="*/ 6858000 h 6858000"/>
              <a:gd name="connsiteX9" fmla="*/ 0 w 6105525"/>
              <a:gd name="connsiteY9" fmla="*/ 6848475 h 6858000"/>
              <a:gd name="connsiteX10" fmla="*/ 0 w 6105525"/>
              <a:gd name="connsiteY10" fmla="*/ 3019425 h 6858000"/>
              <a:gd name="connsiteX11" fmla="*/ 1066800 w 6105525"/>
              <a:gd name="connsiteY11" fmla="*/ 3019425 h 6858000"/>
              <a:gd name="connsiteX12" fmla="*/ 1057275 w 6105525"/>
              <a:gd name="connsiteY12" fmla="*/ 1524000 h 6858000"/>
              <a:gd name="connsiteX0" fmla="*/ 1057275 w 6105525"/>
              <a:gd name="connsiteY0" fmla="*/ 1533525 h 6867525"/>
              <a:gd name="connsiteX1" fmla="*/ 1524000 w 6105525"/>
              <a:gd name="connsiteY1" fmla="*/ 1533525 h 6867525"/>
              <a:gd name="connsiteX2" fmla="*/ 1524000 w 6105525"/>
              <a:gd name="connsiteY2" fmla="*/ 9525 h 6867525"/>
              <a:gd name="connsiteX3" fmla="*/ 4572000 w 6105525"/>
              <a:gd name="connsiteY3" fmla="*/ 9525 h 6867525"/>
              <a:gd name="connsiteX4" fmla="*/ 6105525 w 6105525"/>
              <a:gd name="connsiteY4" fmla="*/ 0 h 6867525"/>
              <a:gd name="connsiteX5" fmla="*/ 6096000 w 6105525"/>
              <a:gd name="connsiteY5" fmla="*/ 1533525 h 6867525"/>
              <a:gd name="connsiteX6" fmla="*/ 6096000 w 6105525"/>
              <a:gd name="connsiteY6" fmla="*/ 5343525 h 6867525"/>
              <a:gd name="connsiteX7" fmla="*/ 6105525 w 6105525"/>
              <a:gd name="connsiteY7" fmla="*/ 6867525 h 6867525"/>
              <a:gd name="connsiteX8" fmla="*/ 4572000 w 6105525"/>
              <a:gd name="connsiteY8" fmla="*/ 6867525 h 6867525"/>
              <a:gd name="connsiteX9" fmla="*/ 0 w 6105525"/>
              <a:gd name="connsiteY9" fmla="*/ 6858000 h 6867525"/>
              <a:gd name="connsiteX10" fmla="*/ 0 w 6105525"/>
              <a:gd name="connsiteY10" fmla="*/ 3028950 h 6867525"/>
              <a:gd name="connsiteX11" fmla="*/ 1066800 w 6105525"/>
              <a:gd name="connsiteY11" fmla="*/ 3028950 h 6867525"/>
              <a:gd name="connsiteX12" fmla="*/ 1057275 w 6105525"/>
              <a:gd name="connsiteY12" fmla="*/ 1533525 h 6867525"/>
              <a:gd name="connsiteX0" fmla="*/ 1057275 w 6105525"/>
              <a:gd name="connsiteY0" fmla="*/ 1533525 h 6867525"/>
              <a:gd name="connsiteX1" fmla="*/ 0 w 6105525"/>
              <a:gd name="connsiteY1" fmla="*/ 1514475 h 6867525"/>
              <a:gd name="connsiteX2" fmla="*/ 1524000 w 6105525"/>
              <a:gd name="connsiteY2" fmla="*/ 9525 h 6867525"/>
              <a:gd name="connsiteX3" fmla="*/ 4572000 w 6105525"/>
              <a:gd name="connsiteY3" fmla="*/ 9525 h 6867525"/>
              <a:gd name="connsiteX4" fmla="*/ 6105525 w 6105525"/>
              <a:gd name="connsiteY4" fmla="*/ 0 h 6867525"/>
              <a:gd name="connsiteX5" fmla="*/ 6096000 w 6105525"/>
              <a:gd name="connsiteY5" fmla="*/ 1533525 h 6867525"/>
              <a:gd name="connsiteX6" fmla="*/ 6096000 w 6105525"/>
              <a:gd name="connsiteY6" fmla="*/ 5343525 h 6867525"/>
              <a:gd name="connsiteX7" fmla="*/ 6105525 w 6105525"/>
              <a:gd name="connsiteY7" fmla="*/ 6867525 h 6867525"/>
              <a:gd name="connsiteX8" fmla="*/ 4572000 w 6105525"/>
              <a:gd name="connsiteY8" fmla="*/ 6867525 h 6867525"/>
              <a:gd name="connsiteX9" fmla="*/ 0 w 6105525"/>
              <a:gd name="connsiteY9" fmla="*/ 6858000 h 6867525"/>
              <a:gd name="connsiteX10" fmla="*/ 0 w 6105525"/>
              <a:gd name="connsiteY10" fmla="*/ 3028950 h 6867525"/>
              <a:gd name="connsiteX11" fmla="*/ 1066800 w 6105525"/>
              <a:gd name="connsiteY11" fmla="*/ 3028950 h 6867525"/>
              <a:gd name="connsiteX12" fmla="*/ 1057275 w 6105525"/>
              <a:gd name="connsiteY12" fmla="*/ 1533525 h 6867525"/>
              <a:gd name="connsiteX0" fmla="*/ 1057275 w 6105525"/>
              <a:gd name="connsiteY0" fmla="*/ 1533525 h 6867525"/>
              <a:gd name="connsiteX1" fmla="*/ 0 w 6105525"/>
              <a:gd name="connsiteY1" fmla="*/ 1514475 h 6867525"/>
              <a:gd name="connsiteX2" fmla="*/ 9525 w 6105525"/>
              <a:gd name="connsiteY2" fmla="*/ 9525 h 6867525"/>
              <a:gd name="connsiteX3" fmla="*/ 4572000 w 6105525"/>
              <a:gd name="connsiteY3" fmla="*/ 9525 h 6867525"/>
              <a:gd name="connsiteX4" fmla="*/ 6105525 w 6105525"/>
              <a:gd name="connsiteY4" fmla="*/ 0 h 6867525"/>
              <a:gd name="connsiteX5" fmla="*/ 6096000 w 6105525"/>
              <a:gd name="connsiteY5" fmla="*/ 1533525 h 6867525"/>
              <a:gd name="connsiteX6" fmla="*/ 6096000 w 6105525"/>
              <a:gd name="connsiteY6" fmla="*/ 5343525 h 6867525"/>
              <a:gd name="connsiteX7" fmla="*/ 6105525 w 6105525"/>
              <a:gd name="connsiteY7" fmla="*/ 6867525 h 6867525"/>
              <a:gd name="connsiteX8" fmla="*/ 4572000 w 6105525"/>
              <a:gd name="connsiteY8" fmla="*/ 6867525 h 6867525"/>
              <a:gd name="connsiteX9" fmla="*/ 0 w 6105525"/>
              <a:gd name="connsiteY9" fmla="*/ 6858000 h 6867525"/>
              <a:gd name="connsiteX10" fmla="*/ 0 w 6105525"/>
              <a:gd name="connsiteY10" fmla="*/ 3028950 h 6867525"/>
              <a:gd name="connsiteX11" fmla="*/ 1066800 w 6105525"/>
              <a:gd name="connsiteY11" fmla="*/ 3028950 h 6867525"/>
              <a:gd name="connsiteX12" fmla="*/ 1057275 w 6105525"/>
              <a:gd name="connsiteY12" fmla="*/ 1533525 h 6867525"/>
              <a:gd name="connsiteX0" fmla="*/ 1057275 w 6105525"/>
              <a:gd name="connsiteY0" fmla="*/ 1533525 h 6867525"/>
              <a:gd name="connsiteX1" fmla="*/ 0 w 6105525"/>
              <a:gd name="connsiteY1" fmla="*/ 1524000 h 6867525"/>
              <a:gd name="connsiteX2" fmla="*/ 9525 w 6105525"/>
              <a:gd name="connsiteY2" fmla="*/ 9525 h 6867525"/>
              <a:gd name="connsiteX3" fmla="*/ 4572000 w 6105525"/>
              <a:gd name="connsiteY3" fmla="*/ 9525 h 6867525"/>
              <a:gd name="connsiteX4" fmla="*/ 6105525 w 6105525"/>
              <a:gd name="connsiteY4" fmla="*/ 0 h 6867525"/>
              <a:gd name="connsiteX5" fmla="*/ 6096000 w 6105525"/>
              <a:gd name="connsiteY5" fmla="*/ 1533525 h 6867525"/>
              <a:gd name="connsiteX6" fmla="*/ 6096000 w 6105525"/>
              <a:gd name="connsiteY6" fmla="*/ 5343525 h 6867525"/>
              <a:gd name="connsiteX7" fmla="*/ 6105525 w 6105525"/>
              <a:gd name="connsiteY7" fmla="*/ 6867525 h 6867525"/>
              <a:gd name="connsiteX8" fmla="*/ 4572000 w 6105525"/>
              <a:gd name="connsiteY8" fmla="*/ 6867525 h 6867525"/>
              <a:gd name="connsiteX9" fmla="*/ 0 w 6105525"/>
              <a:gd name="connsiteY9" fmla="*/ 6858000 h 6867525"/>
              <a:gd name="connsiteX10" fmla="*/ 0 w 6105525"/>
              <a:gd name="connsiteY10" fmla="*/ 3028950 h 6867525"/>
              <a:gd name="connsiteX11" fmla="*/ 1066800 w 6105525"/>
              <a:gd name="connsiteY11" fmla="*/ 3028950 h 6867525"/>
              <a:gd name="connsiteX12" fmla="*/ 1057275 w 6105525"/>
              <a:gd name="connsiteY12" fmla="*/ 1533525 h 6867525"/>
              <a:gd name="connsiteX0" fmla="*/ 1066412 w 6114662"/>
              <a:gd name="connsiteY0" fmla="*/ 1533525 h 6867525"/>
              <a:gd name="connsiteX1" fmla="*/ 9137 w 6114662"/>
              <a:gd name="connsiteY1" fmla="*/ 1524000 h 6867525"/>
              <a:gd name="connsiteX2" fmla="*/ 0 w 6114662"/>
              <a:gd name="connsiteY2" fmla="*/ 194 h 6867525"/>
              <a:gd name="connsiteX3" fmla="*/ 4581137 w 6114662"/>
              <a:gd name="connsiteY3" fmla="*/ 9525 h 6867525"/>
              <a:gd name="connsiteX4" fmla="*/ 6114662 w 6114662"/>
              <a:gd name="connsiteY4" fmla="*/ 0 h 6867525"/>
              <a:gd name="connsiteX5" fmla="*/ 6105137 w 6114662"/>
              <a:gd name="connsiteY5" fmla="*/ 1533525 h 6867525"/>
              <a:gd name="connsiteX6" fmla="*/ 6105137 w 6114662"/>
              <a:gd name="connsiteY6" fmla="*/ 5343525 h 6867525"/>
              <a:gd name="connsiteX7" fmla="*/ 6114662 w 6114662"/>
              <a:gd name="connsiteY7" fmla="*/ 6867525 h 6867525"/>
              <a:gd name="connsiteX8" fmla="*/ 4581137 w 6114662"/>
              <a:gd name="connsiteY8" fmla="*/ 6867525 h 6867525"/>
              <a:gd name="connsiteX9" fmla="*/ 9137 w 6114662"/>
              <a:gd name="connsiteY9" fmla="*/ 6858000 h 6867525"/>
              <a:gd name="connsiteX10" fmla="*/ 9137 w 6114662"/>
              <a:gd name="connsiteY10" fmla="*/ 3028950 h 6867525"/>
              <a:gd name="connsiteX11" fmla="*/ 1075937 w 6114662"/>
              <a:gd name="connsiteY11" fmla="*/ 3028950 h 6867525"/>
              <a:gd name="connsiteX12" fmla="*/ 1066412 w 6114662"/>
              <a:gd name="connsiteY12" fmla="*/ 1533525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14662" h="6867525">
                <a:moveTo>
                  <a:pt x="1066412" y="1533525"/>
                </a:moveTo>
                <a:lnTo>
                  <a:pt x="9137" y="1524000"/>
                </a:lnTo>
                <a:cubicBezTo>
                  <a:pt x="6091" y="1016065"/>
                  <a:pt x="3046" y="508129"/>
                  <a:pt x="0" y="194"/>
                </a:cubicBezTo>
                <a:lnTo>
                  <a:pt x="4581137" y="9525"/>
                </a:lnTo>
                <a:lnTo>
                  <a:pt x="6114662" y="0"/>
                </a:lnTo>
                <a:lnTo>
                  <a:pt x="6105137" y="1533525"/>
                </a:lnTo>
                <a:lnTo>
                  <a:pt x="6105137" y="5343525"/>
                </a:lnTo>
                <a:lnTo>
                  <a:pt x="6114662" y="6867525"/>
                </a:lnTo>
                <a:lnTo>
                  <a:pt x="4581137" y="6867525"/>
                </a:lnTo>
                <a:lnTo>
                  <a:pt x="9137" y="6858000"/>
                </a:lnTo>
                <a:lnTo>
                  <a:pt x="9137" y="3028950"/>
                </a:lnTo>
                <a:lnTo>
                  <a:pt x="1075937" y="3028950"/>
                </a:lnTo>
                <a:lnTo>
                  <a:pt x="1066412" y="1533525"/>
                </a:lnTo>
                <a:close/>
              </a:path>
            </a:pathLst>
          </a:custGeom>
        </p:spPr>
        <p:txBody>
          <a:bodyPr/>
          <a:lstStyle/>
          <a:p>
            <a:endParaRPr lang="en-US"/>
          </a:p>
        </p:txBody>
      </p:sp>
    </p:spTree>
    <p:extLst>
      <p:ext uri="{BB962C8B-B14F-4D97-AF65-F5344CB8AC3E}">
        <p14:creationId xmlns:p14="http://schemas.microsoft.com/office/powerpoint/2010/main" val="1957403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rizontal Imag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3448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535940" y="641350"/>
            <a:ext cx="3655060" cy="3321050"/>
          </a:xfrm>
          <a:prstGeom prst="rect">
            <a:avLst/>
          </a:prstGeom>
          <a:solidFill>
            <a:schemeClr val="bg1"/>
          </a:solidFill>
          <a:ln w="127000">
            <a:solidFill>
              <a:srgbClr val="ABD6D9"/>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title"/>
          </p:nvPr>
        </p:nvSpPr>
        <p:spPr>
          <a:xfrm>
            <a:off x="1343738" y="958878"/>
            <a:ext cx="2618662" cy="2651097"/>
          </a:xfrm>
        </p:spPr>
        <p:txBody>
          <a:bodyPr>
            <a:normAutofit/>
          </a:bodyPr>
          <a:lstStyle>
            <a:lvl1pPr>
              <a:defRPr sz="3000" b="1">
                <a:solidFill>
                  <a:srgbClr val="0F4144"/>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9" name="Picture Placeholder 3"/>
          <p:cNvSpPr>
            <a:spLocks noGrp="1"/>
          </p:cNvSpPr>
          <p:nvPr>
            <p:ph type="pic" sz="quarter" idx="11"/>
          </p:nvPr>
        </p:nvSpPr>
        <p:spPr>
          <a:xfrm>
            <a:off x="-8948" y="3436722"/>
            <a:ext cx="12201163" cy="3430201"/>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323 w 12192431"/>
              <a:gd name="connsiteY0" fmla="*/ 5460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323 w 12192431"/>
              <a:gd name="connsiteY12" fmla="*/ 546058 h 3970678"/>
              <a:gd name="connsiteX0" fmla="*/ 1323 w 12192431"/>
              <a:gd name="connsiteY0" fmla="*/ 546058 h 3970678"/>
              <a:gd name="connsiteX1" fmla="*/ 461079 w 12192431"/>
              <a:gd name="connsiteY1" fmla="*/ 538458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323 w 12192431"/>
              <a:gd name="connsiteY12" fmla="*/ 546058 h 3970678"/>
              <a:gd name="connsiteX0" fmla="*/ 1323 w 12192431"/>
              <a:gd name="connsiteY0" fmla="*/ 546058 h 3970678"/>
              <a:gd name="connsiteX1" fmla="*/ 461079 w 12192431"/>
              <a:gd name="connsiteY1" fmla="*/ 538458 h 3970678"/>
              <a:gd name="connsiteX2" fmla="*/ 461079 w 12192431"/>
              <a:gd name="connsiteY2" fmla="*/ 1131615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323 w 12192431"/>
              <a:gd name="connsiteY12" fmla="*/ 546058 h 3970678"/>
              <a:gd name="connsiteX0" fmla="*/ 1323 w 12192431"/>
              <a:gd name="connsiteY0" fmla="*/ 546058 h 3970678"/>
              <a:gd name="connsiteX1" fmla="*/ 461079 w 12192431"/>
              <a:gd name="connsiteY1" fmla="*/ 547983 h 3970678"/>
              <a:gd name="connsiteX2" fmla="*/ 461079 w 12192431"/>
              <a:gd name="connsiteY2" fmla="*/ 1131615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323 w 12192431"/>
              <a:gd name="connsiteY12" fmla="*/ 546058 h 3970678"/>
              <a:gd name="connsiteX0" fmla="*/ 530 w 12201163"/>
              <a:gd name="connsiteY0" fmla="*/ 546058 h 3970678"/>
              <a:gd name="connsiteX1" fmla="*/ 469811 w 12201163"/>
              <a:gd name="connsiteY1" fmla="*/ 547983 h 3970678"/>
              <a:gd name="connsiteX2" fmla="*/ 469811 w 12201163"/>
              <a:gd name="connsiteY2" fmla="*/ 1131615 h 3970678"/>
              <a:gd name="connsiteX3" fmla="*/ 10999379 w 12201163"/>
              <a:gd name="connsiteY3" fmla="*/ 827529 h 3970678"/>
              <a:gd name="connsiteX4" fmla="*/ 10990671 w 12201163"/>
              <a:gd name="connsiteY4" fmla="*/ 0 h 3970678"/>
              <a:gd name="connsiteX5" fmla="*/ 12200947 w 12201163"/>
              <a:gd name="connsiteY5" fmla="*/ 17418 h 3970678"/>
              <a:gd name="connsiteX6" fmla="*/ 12200947 w 12201163"/>
              <a:gd name="connsiteY6" fmla="*/ 2969192 h 3970678"/>
              <a:gd name="connsiteX7" fmla="*/ 12201163 w 12201163"/>
              <a:gd name="connsiteY7" fmla="*/ 3961969 h 3970678"/>
              <a:gd name="connsiteX8" fmla="*/ 11217094 w 12201163"/>
              <a:gd name="connsiteY8" fmla="*/ 3953045 h 3970678"/>
              <a:gd name="connsiteX9" fmla="*/ 992800 w 12201163"/>
              <a:gd name="connsiteY9" fmla="*/ 3953045 h 3970678"/>
              <a:gd name="connsiteX10" fmla="*/ 8732 w 12201163"/>
              <a:gd name="connsiteY10" fmla="*/ 3970678 h 3970678"/>
              <a:gd name="connsiteX11" fmla="*/ 8947 w 12201163"/>
              <a:gd name="connsiteY11" fmla="*/ 2969192 h 3970678"/>
              <a:gd name="connsiteX12" fmla="*/ 530 w 12201163"/>
              <a:gd name="connsiteY12" fmla="*/ 546058 h 3970678"/>
              <a:gd name="connsiteX0" fmla="*/ 530 w 12201163"/>
              <a:gd name="connsiteY0" fmla="*/ 546058 h 3961969"/>
              <a:gd name="connsiteX1" fmla="*/ 469811 w 12201163"/>
              <a:gd name="connsiteY1" fmla="*/ 547983 h 3961969"/>
              <a:gd name="connsiteX2" fmla="*/ 469811 w 12201163"/>
              <a:gd name="connsiteY2" fmla="*/ 1131615 h 3961969"/>
              <a:gd name="connsiteX3" fmla="*/ 10999379 w 12201163"/>
              <a:gd name="connsiteY3" fmla="*/ 827529 h 3961969"/>
              <a:gd name="connsiteX4" fmla="*/ 10990671 w 12201163"/>
              <a:gd name="connsiteY4" fmla="*/ 0 h 3961969"/>
              <a:gd name="connsiteX5" fmla="*/ 12200947 w 12201163"/>
              <a:gd name="connsiteY5" fmla="*/ 17418 h 3961969"/>
              <a:gd name="connsiteX6" fmla="*/ 12200947 w 12201163"/>
              <a:gd name="connsiteY6" fmla="*/ 2969192 h 3961969"/>
              <a:gd name="connsiteX7" fmla="*/ 12201163 w 12201163"/>
              <a:gd name="connsiteY7" fmla="*/ 3961969 h 3961969"/>
              <a:gd name="connsiteX8" fmla="*/ 11217094 w 12201163"/>
              <a:gd name="connsiteY8" fmla="*/ 3953045 h 3961969"/>
              <a:gd name="connsiteX9" fmla="*/ 992800 w 12201163"/>
              <a:gd name="connsiteY9" fmla="*/ 3953045 h 3961969"/>
              <a:gd name="connsiteX10" fmla="*/ 8732 w 12201163"/>
              <a:gd name="connsiteY10" fmla="*/ 3961153 h 3961969"/>
              <a:gd name="connsiteX11" fmla="*/ 8947 w 12201163"/>
              <a:gd name="connsiteY11" fmla="*/ 2969192 h 3961969"/>
              <a:gd name="connsiteX12" fmla="*/ 530 w 12201163"/>
              <a:gd name="connsiteY12" fmla="*/ 546058 h 3961969"/>
              <a:gd name="connsiteX0" fmla="*/ 530 w 12201163"/>
              <a:gd name="connsiteY0" fmla="*/ 546058 h 3961969"/>
              <a:gd name="connsiteX1" fmla="*/ 469811 w 12201163"/>
              <a:gd name="connsiteY1" fmla="*/ 547983 h 3961969"/>
              <a:gd name="connsiteX2" fmla="*/ 469811 w 12201163"/>
              <a:gd name="connsiteY2" fmla="*/ 1131615 h 3961969"/>
              <a:gd name="connsiteX3" fmla="*/ 4284254 w 12201163"/>
              <a:gd name="connsiteY3" fmla="*/ 1122804 h 3961969"/>
              <a:gd name="connsiteX4" fmla="*/ 10990671 w 12201163"/>
              <a:gd name="connsiteY4" fmla="*/ 0 h 3961969"/>
              <a:gd name="connsiteX5" fmla="*/ 12200947 w 12201163"/>
              <a:gd name="connsiteY5" fmla="*/ 17418 h 3961969"/>
              <a:gd name="connsiteX6" fmla="*/ 12200947 w 12201163"/>
              <a:gd name="connsiteY6" fmla="*/ 2969192 h 3961969"/>
              <a:gd name="connsiteX7" fmla="*/ 12201163 w 12201163"/>
              <a:gd name="connsiteY7" fmla="*/ 3961969 h 3961969"/>
              <a:gd name="connsiteX8" fmla="*/ 11217094 w 12201163"/>
              <a:gd name="connsiteY8" fmla="*/ 3953045 h 3961969"/>
              <a:gd name="connsiteX9" fmla="*/ 992800 w 12201163"/>
              <a:gd name="connsiteY9" fmla="*/ 3953045 h 3961969"/>
              <a:gd name="connsiteX10" fmla="*/ 8732 w 12201163"/>
              <a:gd name="connsiteY10" fmla="*/ 3961153 h 3961969"/>
              <a:gd name="connsiteX11" fmla="*/ 8947 w 12201163"/>
              <a:gd name="connsiteY11" fmla="*/ 2969192 h 3961969"/>
              <a:gd name="connsiteX12" fmla="*/ 530 w 12201163"/>
              <a:gd name="connsiteY12" fmla="*/ 546058 h 3961969"/>
              <a:gd name="connsiteX0" fmla="*/ 530 w 12201163"/>
              <a:gd name="connsiteY0" fmla="*/ 528640 h 3944551"/>
              <a:gd name="connsiteX1" fmla="*/ 469811 w 12201163"/>
              <a:gd name="connsiteY1" fmla="*/ 530565 h 3944551"/>
              <a:gd name="connsiteX2" fmla="*/ 469811 w 12201163"/>
              <a:gd name="connsiteY2" fmla="*/ 1114197 h 3944551"/>
              <a:gd name="connsiteX3" fmla="*/ 4284254 w 12201163"/>
              <a:gd name="connsiteY3" fmla="*/ 1105386 h 3944551"/>
              <a:gd name="connsiteX4" fmla="*/ 4266021 w 12201163"/>
              <a:gd name="connsiteY4" fmla="*/ 544557 h 3944551"/>
              <a:gd name="connsiteX5" fmla="*/ 12200947 w 12201163"/>
              <a:gd name="connsiteY5" fmla="*/ 0 h 3944551"/>
              <a:gd name="connsiteX6" fmla="*/ 12200947 w 12201163"/>
              <a:gd name="connsiteY6" fmla="*/ 2951774 h 3944551"/>
              <a:gd name="connsiteX7" fmla="*/ 12201163 w 12201163"/>
              <a:gd name="connsiteY7" fmla="*/ 3944551 h 3944551"/>
              <a:gd name="connsiteX8" fmla="*/ 11217094 w 12201163"/>
              <a:gd name="connsiteY8" fmla="*/ 3935627 h 3944551"/>
              <a:gd name="connsiteX9" fmla="*/ 992800 w 12201163"/>
              <a:gd name="connsiteY9" fmla="*/ 3935627 h 3944551"/>
              <a:gd name="connsiteX10" fmla="*/ 8732 w 12201163"/>
              <a:gd name="connsiteY10" fmla="*/ 3943735 h 3944551"/>
              <a:gd name="connsiteX11" fmla="*/ 8947 w 12201163"/>
              <a:gd name="connsiteY11" fmla="*/ 2951774 h 3944551"/>
              <a:gd name="connsiteX12" fmla="*/ 530 w 12201163"/>
              <a:gd name="connsiteY12" fmla="*/ 528640 h 3944551"/>
              <a:gd name="connsiteX0" fmla="*/ 530 w 12201163"/>
              <a:gd name="connsiteY0" fmla="*/ 14290 h 3430201"/>
              <a:gd name="connsiteX1" fmla="*/ 469811 w 12201163"/>
              <a:gd name="connsiteY1" fmla="*/ 16215 h 3430201"/>
              <a:gd name="connsiteX2" fmla="*/ 469811 w 12201163"/>
              <a:gd name="connsiteY2" fmla="*/ 599847 h 3430201"/>
              <a:gd name="connsiteX3" fmla="*/ 4284254 w 12201163"/>
              <a:gd name="connsiteY3" fmla="*/ 591036 h 3430201"/>
              <a:gd name="connsiteX4" fmla="*/ 4266021 w 12201163"/>
              <a:gd name="connsiteY4" fmla="*/ 3020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84254 w 12201163"/>
              <a:gd name="connsiteY3" fmla="*/ 591036 h 3430201"/>
              <a:gd name="connsiteX4" fmla="*/ 4266021 w 12201163"/>
              <a:gd name="connsiteY4" fmla="*/ 3020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84254 w 12201163"/>
              <a:gd name="connsiteY3" fmla="*/ 591036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84254 w 12201163"/>
              <a:gd name="connsiteY3" fmla="*/ 591036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74729 w 12201163"/>
              <a:gd name="connsiteY3" fmla="*/ 581511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74729 w 12201163"/>
              <a:gd name="connsiteY3" fmla="*/ 581511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74729 w 12201163"/>
              <a:gd name="connsiteY3" fmla="*/ 590842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74729 w 12201163"/>
              <a:gd name="connsiteY3" fmla="*/ 590842 h 3430201"/>
              <a:gd name="connsiteX4" fmla="*/ 4266215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56068 w 12201163"/>
              <a:gd name="connsiteY3" fmla="*/ 590842 h 3430201"/>
              <a:gd name="connsiteX4" fmla="*/ 4266215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88472 w 12201163"/>
              <a:gd name="connsiteY1" fmla="*/ 6884 h 3430201"/>
              <a:gd name="connsiteX2" fmla="*/ 469811 w 12201163"/>
              <a:gd name="connsiteY2" fmla="*/ 599847 h 3430201"/>
              <a:gd name="connsiteX3" fmla="*/ 4256068 w 12201163"/>
              <a:gd name="connsiteY3" fmla="*/ 590842 h 3430201"/>
              <a:gd name="connsiteX4" fmla="*/ 4266215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79142 w 12201163"/>
              <a:gd name="connsiteY1" fmla="*/ 16215 h 3430201"/>
              <a:gd name="connsiteX2" fmla="*/ 469811 w 12201163"/>
              <a:gd name="connsiteY2" fmla="*/ 599847 h 3430201"/>
              <a:gd name="connsiteX3" fmla="*/ 4256068 w 12201163"/>
              <a:gd name="connsiteY3" fmla="*/ 590842 h 3430201"/>
              <a:gd name="connsiteX4" fmla="*/ 4266215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79142 w 12201163"/>
              <a:gd name="connsiteY1" fmla="*/ 16215 h 3430201"/>
              <a:gd name="connsiteX2" fmla="*/ 479142 w 12201163"/>
              <a:gd name="connsiteY2" fmla="*/ 590517 h 3430201"/>
              <a:gd name="connsiteX3" fmla="*/ 4256068 w 12201163"/>
              <a:gd name="connsiteY3" fmla="*/ 590842 h 3430201"/>
              <a:gd name="connsiteX4" fmla="*/ 4266215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79142 w 12201163"/>
              <a:gd name="connsiteY1" fmla="*/ 16215 h 3430201"/>
              <a:gd name="connsiteX2" fmla="*/ 479142 w 12201163"/>
              <a:gd name="connsiteY2" fmla="*/ 590517 h 3430201"/>
              <a:gd name="connsiteX3" fmla="*/ 4256068 w 12201163"/>
              <a:gd name="connsiteY3" fmla="*/ 590842 h 3430201"/>
              <a:gd name="connsiteX4" fmla="*/ 4266215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79142 w 12201163"/>
              <a:gd name="connsiteY1" fmla="*/ 16215 h 3430201"/>
              <a:gd name="connsiteX2" fmla="*/ 479142 w 12201163"/>
              <a:gd name="connsiteY2" fmla="*/ 590517 h 3430201"/>
              <a:gd name="connsiteX3" fmla="*/ 4256068 w 12201163"/>
              <a:gd name="connsiteY3" fmla="*/ 590842 h 3430201"/>
              <a:gd name="connsiteX4" fmla="*/ 4266215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79142 w 12201163"/>
              <a:gd name="connsiteY1" fmla="*/ 6884 h 3430201"/>
              <a:gd name="connsiteX2" fmla="*/ 479142 w 12201163"/>
              <a:gd name="connsiteY2" fmla="*/ 590517 h 3430201"/>
              <a:gd name="connsiteX3" fmla="*/ 4256068 w 12201163"/>
              <a:gd name="connsiteY3" fmla="*/ 590842 h 3430201"/>
              <a:gd name="connsiteX4" fmla="*/ 4266215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79142 w 12201163"/>
              <a:gd name="connsiteY1" fmla="*/ 6884 h 3430201"/>
              <a:gd name="connsiteX2" fmla="*/ 479142 w 12201163"/>
              <a:gd name="connsiteY2" fmla="*/ 590517 h 3430201"/>
              <a:gd name="connsiteX3" fmla="*/ 4256068 w 12201163"/>
              <a:gd name="connsiteY3" fmla="*/ 590842 h 3430201"/>
              <a:gd name="connsiteX4" fmla="*/ 4256885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1163" h="3430201">
                <a:moveTo>
                  <a:pt x="530" y="14290"/>
                </a:moveTo>
                <a:lnTo>
                  <a:pt x="479142" y="6884"/>
                </a:lnTo>
                <a:lnTo>
                  <a:pt x="479142" y="590517"/>
                </a:lnTo>
                <a:lnTo>
                  <a:pt x="4256068" y="590842"/>
                </a:lnTo>
                <a:cubicBezTo>
                  <a:pt x="4253165" y="314999"/>
                  <a:pt x="4259788" y="287000"/>
                  <a:pt x="4256885" y="11157"/>
                </a:cubicBezTo>
                <a:lnTo>
                  <a:pt x="12200947" y="0"/>
                </a:lnTo>
                <a:lnTo>
                  <a:pt x="12200947" y="2437424"/>
                </a:lnTo>
                <a:lnTo>
                  <a:pt x="12201163" y="3430201"/>
                </a:lnTo>
                <a:lnTo>
                  <a:pt x="11217094" y="3421277"/>
                </a:lnTo>
                <a:lnTo>
                  <a:pt x="992800" y="3421277"/>
                </a:lnTo>
                <a:lnTo>
                  <a:pt x="8732" y="3429385"/>
                </a:lnTo>
                <a:cubicBezTo>
                  <a:pt x="8804" y="3095556"/>
                  <a:pt x="8875" y="2771253"/>
                  <a:pt x="8947" y="2437424"/>
                </a:cubicBezTo>
                <a:cubicBezTo>
                  <a:pt x="12491" y="1451913"/>
                  <a:pt x="-3014" y="999801"/>
                  <a:pt x="530" y="14290"/>
                </a:cubicBezTo>
                <a:close/>
              </a:path>
            </a:pathLst>
          </a:custGeom>
        </p:spPr>
        <p:txBody>
          <a:bodyPr/>
          <a:lstStyle/>
          <a:p>
            <a:endParaRPr lang="en-US"/>
          </a:p>
        </p:txBody>
      </p:sp>
      <p:sp>
        <p:nvSpPr>
          <p:cNvPr id="10" name="Text Placeholder 16"/>
          <p:cNvSpPr>
            <a:spLocks noGrp="1"/>
          </p:cNvSpPr>
          <p:nvPr>
            <p:ph type="body" sz="quarter" idx="13"/>
          </p:nvPr>
        </p:nvSpPr>
        <p:spPr>
          <a:xfrm>
            <a:off x="4600575" y="863599"/>
            <a:ext cx="6988045" cy="2241551"/>
          </a:xfrm>
        </p:spPr>
        <p:txBody>
          <a:bodyPr>
            <a:normAutofit/>
          </a:bodyPr>
          <a:lstStyle>
            <a:lvl1pPr marL="0" indent="0">
              <a:buClr>
                <a:srgbClr val="DC4405"/>
              </a:buClr>
              <a:buFont typeface="Courier New" panose="02070309020205020404" pitchFamily="49" charset="0"/>
              <a:buNone/>
              <a:defRPr sz="2000">
                <a:solidFill>
                  <a:srgbClr val="3F3F3F"/>
                </a:solidFill>
              </a:defRPr>
            </a:lvl1pPr>
            <a:lvl2pPr marL="457200" indent="0">
              <a:buClr>
                <a:srgbClr val="DC4405"/>
              </a:buClr>
              <a:buFont typeface="Courier New" panose="02070309020205020404" pitchFamily="49" charset="0"/>
              <a:buNone/>
              <a:defRPr sz="1800">
                <a:solidFill>
                  <a:srgbClr val="3F3F3F"/>
                </a:solidFill>
              </a:defRPr>
            </a:lvl2pPr>
            <a:lvl3pPr marL="914400" indent="0">
              <a:buClr>
                <a:srgbClr val="DC4405"/>
              </a:buClr>
              <a:buFont typeface="Courier New" panose="02070309020205020404" pitchFamily="49" charset="0"/>
              <a:buNone/>
              <a:defRPr sz="1600">
                <a:solidFill>
                  <a:srgbClr val="3F3F3F"/>
                </a:solidFill>
              </a:defRPr>
            </a:lvl3pPr>
            <a:lvl4pPr marL="1371600" indent="0">
              <a:buClr>
                <a:srgbClr val="DC4405"/>
              </a:buClr>
              <a:buFont typeface="Courier New" panose="02070309020205020404" pitchFamily="49" charset="0"/>
              <a:buNone/>
              <a:defRPr sz="1400">
                <a:solidFill>
                  <a:srgbClr val="3F3F3F"/>
                </a:solidFill>
              </a:defRPr>
            </a:lvl4pPr>
            <a:lvl5pPr marL="1828800" indent="0">
              <a:buClr>
                <a:srgbClr val="DC4405"/>
              </a:buClr>
              <a:buFont typeface="Courier New" panose="02070309020205020404" pitchFamily="49" charset="0"/>
              <a:buNone/>
              <a:defRPr sz="1400">
                <a:solidFill>
                  <a:srgbClr val="3F3F3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779299" y="863599"/>
            <a:ext cx="227806" cy="228600"/>
          </a:xfrm>
          <a:prstGeom prst="rect">
            <a:avLst/>
          </a:prstGeom>
          <a:solidFill>
            <a:srgbClr val="ABD6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6132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orizontal Imag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3448050"/>
          </a:xfrm>
          <a:prstGeom prst="rect">
            <a:avLst/>
          </a:prstGeom>
          <a:solidFill>
            <a:srgbClr val="0F4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535940" y="641350"/>
            <a:ext cx="3655060" cy="3321050"/>
          </a:xfrm>
          <a:prstGeom prst="rect">
            <a:avLst/>
          </a:prstGeom>
          <a:solidFill>
            <a:srgbClr val="0F4144"/>
          </a:solidFill>
          <a:ln w="127000">
            <a:solidFill>
              <a:srgbClr val="ABD6D9"/>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title"/>
          </p:nvPr>
        </p:nvSpPr>
        <p:spPr>
          <a:xfrm>
            <a:off x="1343738" y="958878"/>
            <a:ext cx="2618662" cy="2651097"/>
          </a:xfrm>
        </p:spPr>
        <p:txBody>
          <a:bodyPr>
            <a:normAutofit/>
          </a:bodyPr>
          <a:lstStyle>
            <a:lvl1pPr>
              <a:defRPr sz="2800" b="1">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10" name="Text Placeholder 16"/>
          <p:cNvSpPr>
            <a:spLocks noGrp="1"/>
          </p:cNvSpPr>
          <p:nvPr>
            <p:ph type="body" sz="quarter" idx="13"/>
          </p:nvPr>
        </p:nvSpPr>
        <p:spPr>
          <a:xfrm>
            <a:off x="4600575" y="863599"/>
            <a:ext cx="6988045" cy="2241551"/>
          </a:xfrm>
        </p:spPr>
        <p:txBody>
          <a:bodyPr>
            <a:normAutofit/>
          </a:bodyPr>
          <a:lstStyle>
            <a:lvl1pPr marL="0" indent="0">
              <a:buClr>
                <a:srgbClr val="DC4405"/>
              </a:buClr>
              <a:buFont typeface="Courier New" panose="02070309020205020404" pitchFamily="49" charset="0"/>
              <a:buNone/>
              <a:defRPr sz="2000">
                <a:solidFill>
                  <a:schemeClr val="bg1"/>
                </a:solidFill>
              </a:defRPr>
            </a:lvl1pPr>
            <a:lvl2pPr marL="457200" indent="0">
              <a:buClr>
                <a:srgbClr val="DC4405"/>
              </a:buClr>
              <a:buFont typeface="Courier New" panose="02070309020205020404" pitchFamily="49" charset="0"/>
              <a:buNone/>
              <a:defRPr sz="1800">
                <a:solidFill>
                  <a:schemeClr val="bg1"/>
                </a:solidFill>
              </a:defRPr>
            </a:lvl2pPr>
            <a:lvl3pPr marL="914400" indent="0">
              <a:buClr>
                <a:srgbClr val="DC4405"/>
              </a:buClr>
              <a:buFont typeface="Courier New" panose="02070309020205020404" pitchFamily="49" charset="0"/>
              <a:buNone/>
              <a:defRPr sz="1600">
                <a:solidFill>
                  <a:schemeClr val="bg1"/>
                </a:solidFill>
              </a:defRPr>
            </a:lvl3pPr>
            <a:lvl4pPr marL="1371600" indent="0">
              <a:buClr>
                <a:srgbClr val="DC4405"/>
              </a:buClr>
              <a:buFont typeface="Courier New" panose="02070309020205020404" pitchFamily="49" charset="0"/>
              <a:buNone/>
              <a:defRPr sz="1400">
                <a:solidFill>
                  <a:schemeClr val="bg1"/>
                </a:solidFill>
              </a:defRPr>
            </a:lvl4pPr>
            <a:lvl5pPr marL="1828800" indent="0">
              <a:buClr>
                <a:srgbClr val="DC4405"/>
              </a:buClr>
              <a:buFont typeface="Courier New" panose="02070309020205020404" pitchFamily="49" charset="0"/>
              <a:buNone/>
              <a:defRPr sz="1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779299" y="863599"/>
            <a:ext cx="227806" cy="228600"/>
          </a:xfrm>
          <a:prstGeom prst="rect">
            <a:avLst/>
          </a:prstGeom>
          <a:solidFill>
            <a:srgbClr val="ABD6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Picture Placeholder 3"/>
          <p:cNvSpPr>
            <a:spLocks noGrp="1"/>
          </p:cNvSpPr>
          <p:nvPr>
            <p:ph type="pic" sz="quarter" idx="11"/>
          </p:nvPr>
        </p:nvSpPr>
        <p:spPr>
          <a:xfrm>
            <a:off x="-8948" y="3436722"/>
            <a:ext cx="12201163" cy="3430201"/>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323 w 12192431"/>
              <a:gd name="connsiteY0" fmla="*/ 5460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323 w 12192431"/>
              <a:gd name="connsiteY12" fmla="*/ 546058 h 3970678"/>
              <a:gd name="connsiteX0" fmla="*/ 1323 w 12192431"/>
              <a:gd name="connsiteY0" fmla="*/ 546058 h 3970678"/>
              <a:gd name="connsiteX1" fmla="*/ 461079 w 12192431"/>
              <a:gd name="connsiteY1" fmla="*/ 538458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323 w 12192431"/>
              <a:gd name="connsiteY12" fmla="*/ 546058 h 3970678"/>
              <a:gd name="connsiteX0" fmla="*/ 1323 w 12192431"/>
              <a:gd name="connsiteY0" fmla="*/ 546058 h 3970678"/>
              <a:gd name="connsiteX1" fmla="*/ 461079 w 12192431"/>
              <a:gd name="connsiteY1" fmla="*/ 538458 h 3970678"/>
              <a:gd name="connsiteX2" fmla="*/ 461079 w 12192431"/>
              <a:gd name="connsiteY2" fmla="*/ 1131615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323 w 12192431"/>
              <a:gd name="connsiteY12" fmla="*/ 546058 h 3970678"/>
              <a:gd name="connsiteX0" fmla="*/ 1323 w 12192431"/>
              <a:gd name="connsiteY0" fmla="*/ 546058 h 3970678"/>
              <a:gd name="connsiteX1" fmla="*/ 461079 w 12192431"/>
              <a:gd name="connsiteY1" fmla="*/ 547983 h 3970678"/>
              <a:gd name="connsiteX2" fmla="*/ 461079 w 12192431"/>
              <a:gd name="connsiteY2" fmla="*/ 1131615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323 w 12192431"/>
              <a:gd name="connsiteY12" fmla="*/ 546058 h 3970678"/>
              <a:gd name="connsiteX0" fmla="*/ 530 w 12201163"/>
              <a:gd name="connsiteY0" fmla="*/ 546058 h 3970678"/>
              <a:gd name="connsiteX1" fmla="*/ 469811 w 12201163"/>
              <a:gd name="connsiteY1" fmla="*/ 547983 h 3970678"/>
              <a:gd name="connsiteX2" fmla="*/ 469811 w 12201163"/>
              <a:gd name="connsiteY2" fmla="*/ 1131615 h 3970678"/>
              <a:gd name="connsiteX3" fmla="*/ 10999379 w 12201163"/>
              <a:gd name="connsiteY3" fmla="*/ 827529 h 3970678"/>
              <a:gd name="connsiteX4" fmla="*/ 10990671 w 12201163"/>
              <a:gd name="connsiteY4" fmla="*/ 0 h 3970678"/>
              <a:gd name="connsiteX5" fmla="*/ 12200947 w 12201163"/>
              <a:gd name="connsiteY5" fmla="*/ 17418 h 3970678"/>
              <a:gd name="connsiteX6" fmla="*/ 12200947 w 12201163"/>
              <a:gd name="connsiteY6" fmla="*/ 2969192 h 3970678"/>
              <a:gd name="connsiteX7" fmla="*/ 12201163 w 12201163"/>
              <a:gd name="connsiteY7" fmla="*/ 3961969 h 3970678"/>
              <a:gd name="connsiteX8" fmla="*/ 11217094 w 12201163"/>
              <a:gd name="connsiteY8" fmla="*/ 3953045 h 3970678"/>
              <a:gd name="connsiteX9" fmla="*/ 992800 w 12201163"/>
              <a:gd name="connsiteY9" fmla="*/ 3953045 h 3970678"/>
              <a:gd name="connsiteX10" fmla="*/ 8732 w 12201163"/>
              <a:gd name="connsiteY10" fmla="*/ 3970678 h 3970678"/>
              <a:gd name="connsiteX11" fmla="*/ 8947 w 12201163"/>
              <a:gd name="connsiteY11" fmla="*/ 2969192 h 3970678"/>
              <a:gd name="connsiteX12" fmla="*/ 530 w 12201163"/>
              <a:gd name="connsiteY12" fmla="*/ 546058 h 3970678"/>
              <a:gd name="connsiteX0" fmla="*/ 530 w 12201163"/>
              <a:gd name="connsiteY0" fmla="*/ 546058 h 3961969"/>
              <a:gd name="connsiteX1" fmla="*/ 469811 w 12201163"/>
              <a:gd name="connsiteY1" fmla="*/ 547983 h 3961969"/>
              <a:gd name="connsiteX2" fmla="*/ 469811 w 12201163"/>
              <a:gd name="connsiteY2" fmla="*/ 1131615 h 3961969"/>
              <a:gd name="connsiteX3" fmla="*/ 10999379 w 12201163"/>
              <a:gd name="connsiteY3" fmla="*/ 827529 h 3961969"/>
              <a:gd name="connsiteX4" fmla="*/ 10990671 w 12201163"/>
              <a:gd name="connsiteY4" fmla="*/ 0 h 3961969"/>
              <a:gd name="connsiteX5" fmla="*/ 12200947 w 12201163"/>
              <a:gd name="connsiteY5" fmla="*/ 17418 h 3961969"/>
              <a:gd name="connsiteX6" fmla="*/ 12200947 w 12201163"/>
              <a:gd name="connsiteY6" fmla="*/ 2969192 h 3961969"/>
              <a:gd name="connsiteX7" fmla="*/ 12201163 w 12201163"/>
              <a:gd name="connsiteY7" fmla="*/ 3961969 h 3961969"/>
              <a:gd name="connsiteX8" fmla="*/ 11217094 w 12201163"/>
              <a:gd name="connsiteY8" fmla="*/ 3953045 h 3961969"/>
              <a:gd name="connsiteX9" fmla="*/ 992800 w 12201163"/>
              <a:gd name="connsiteY9" fmla="*/ 3953045 h 3961969"/>
              <a:gd name="connsiteX10" fmla="*/ 8732 w 12201163"/>
              <a:gd name="connsiteY10" fmla="*/ 3961153 h 3961969"/>
              <a:gd name="connsiteX11" fmla="*/ 8947 w 12201163"/>
              <a:gd name="connsiteY11" fmla="*/ 2969192 h 3961969"/>
              <a:gd name="connsiteX12" fmla="*/ 530 w 12201163"/>
              <a:gd name="connsiteY12" fmla="*/ 546058 h 3961969"/>
              <a:gd name="connsiteX0" fmla="*/ 530 w 12201163"/>
              <a:gd name="connsiteY0" fmla="*/ 546058 h 3961969"/>
              <a:gd name="connsiteX1" fmla="*/ 469811 w 12201163"/>
              <a:gd name="connsiteY1" fmla="*/ 547983 h 3961969"/>
              <a:gd name="connsiteX2" fmla="*/ 469811 w 12201163"/>
              <a:gd name="connsiteY2" fmla="*/ 1131615 h 3961969"/>
              <a:gd name="connsiteX3" fmla="*/ 4284254 w 12201163"/>
              <a:gd name="connsiteY3" fmla="*/ 1122804 h 3961969"/>
              <a:gd name="connsiteX4" fmla="*/ 10990671 w 12201163"/>
              <a:gd name="connsiteY4" fmla="*/ 0 h 3961969"/>
              <a:gd name="connsiteX5" fmla="*/ 12200947 w 12201163"/>
              <a:gd name="connsiteY5" fmla="*/ 17418 h 3961969"/>
              <a:gd name="connsiteX6" fmla="*/ 12200947 w 12201163"/>
              <a:gd name="connsiteY6" fmla="*/ 2969192 h 3961969"/>
              <a:gd name="connsiteX7" fmla="*/ 12201163 w 12201163"/>
              <a:gd name="connsiteY7" fmla="*/ 3961969 h 3961969"/>
              <a:gd name="connsiteX8" fmla="*/ 11217094 w 12201163"/>
              <a:gd name="connsiteY8" fmla="*/ 3953045 h 3961969"/>
              <a:gd name="connsiteX9" fmla="*/ 992800 w 12201163"/>
              <a:gd name="connsiteY9" fmla="*/ 3953045 h 3961969"/>
              <a:gd name="connsiteX10" fmla="*/ 8732 w 12201163"/>
              <a:gd name="connsiteY10" fmla="*/ 3961153 h 3961969"/>
              <a:gd name="connsiteX11" fmla="*/ 8947 w 12201163"/>
              <a:gd name="connsiteY11" fmla="*/ 2969192 h 3961969"/>
              <a:gd name="connsiteX12" fmla="*/ 530 w 12201163"/>
              <a:gd name="connsiteY12" fmla="*/ 546058 h 3961969"/>
              <a:gd name="connsiteX0" fmla="*/ 530 w 12201163"/>
              <a:gd name="connsiteY0" fmla="*/ 528640 h 3944551"/>
              <a:gd name="connsiteX1" fmla="*/ 469811 w 12201163"/>
              <a:gd name="connsiteY1" fmla="*/ 530565 h 3944551"/>
              <a:gd name="connsiteX2" fmla="*/ 469811 w 12201163"/>
              <a:gd name="connsiteY2" fmla="*/ 1114197 h 3944551"/>
              <a:gd name="connsiteX3" fmla="*/ 4284254 w 12201163"/>
              <a:gd name="connsiteY3" fmla="*/ 1105386 h 3944551"/>
              <a:gd name="connsiteX4" fmla="*/ 4266021 w 12201163"/>
              <a:gd name="connsiteY4" fmla="*/ 544557 h 3944551"/>
              <a:gd name="connsiteX5" fmla="*/ 12200947 w 12201163"/>
              <a:gd name="connsiteY5" fmla="*/ 0 h 3944551"/>
              <a:gd name="connsiteX6" fmla="*/ 12200947 w 12201163"/>
              <a:gd name="connsiteY6" fmla="*/ 2951774 h 3944551"/>
              <a:gd name="connsiteX7" fmla="*/ 12201163 w 12201163"/>
              <a:gd name="connsiteY7" fmla="*/ 3944551 h 3944551"/>
              <a:gd name="connsiteX8" fmla="*/ 11217094 w 12201163"/>
              <a:gd name="connsiteY8" fmla="*/ 3935627 h 3944551"/>
              <a:gd name="connsiteX9" fmla="*/ 992800 w 12201163"/>
              <a:gd name="connsiteY9" fmla="*/ 3935627 h 3944551"/>
              <a:gd name="connsiteX10" fmla="*/ 8732 w 12201163"/>
              <a:gd name="connsiteY10" fmla="*/ 3943735 h 3944551"/>
              <a:gd name="connsiteX11" fmla="*/ 8947 w 12201163"/>
              <a:gd name="connsiteY11" fmla="*/ 2951774 h 3944551"/>
              <a:gd name="connsiteX12" fmla="*/ 530 w 12201163"/>
              <a:gd name="connsiteY12" fmla="*/ 528640 h 3944551"/>
              <a:gd name="connsiteX0" fmla="*/ 530 w 12201163"/>
              <a:gd name="connsiteY0" fmla="*/ 14290 h 3430201"/>
              <a:gd name="connsiteX1" fmla="*/ 469811 w 12201163"/>
              <a:gd name="connsiteY1" fmla="*/ 16215 h 3430201"/>
              <a:gd name="connsiteX2" fmla="*/ 469811 w 12201163"/>
              <a:gd name="connsiteY2" fmla="*/ 599847 h 3430201"/>
              <a:gd name="connsiteX3" fmla="*/ 4284254 w 12201163"/>
              <a:gd name="connsiteY3" fmla="*/ 591036 h 3430201"/>
              <a:gd name="connsiteX4" fmla="*/ 4266021 w 12201163"/>
              <a:gd name="connsiteY4" fmla="*/ 3020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84254 w 12201163"/>
              <a:gd name="connsiteY3" fmla="*/ 591036 h 3430201"/>
              <a:gd name="connsiteX4" fmla="*/ 4266021 w 12201163"/>
              <a:gd name="connsiteY4" fmla="*/ 3020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84254 w 12201163"/>
              <a:gd name="connsiteY3" fmla="*/ 591036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84254 w 12201163"/>
              <a:gd name="connsiteY3" fmla="*/ 591036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74729 w 12201163"/>
              <a:gd name="connsiteY3" fmla="*/ 581511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74729 w 12201163"/>
              <a:gd name="connsiteY3" fmla="*/ 581511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74729 w 12201163"/>
              <a:gd name="connsiteY3" fmla="*/ 590842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74729 w 12201163"/>
              <a:gd name="connsiteY3" fmla="*/ 590842 h 3430201"/>
              <a:gd name="connsiteX4" fmla="*/ 4266215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56068 w 12201163"/>
              <a:gd name="connsiteY3" fmla="*/ 590842 h 3430201"/>
              <a:gd name="connsiteX4" fmla="*/ 4266215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88472 w 12201163"/>
              <a:gd name="connsiteY1" fmla="*/ 6884 h 3430201"/>
              <a:gd name="connsiteX2" fmla="*/ 469811 w 12201163"/>
              <a:gd name="connsiteY2" fmla="*/ 599847 h 3430201"/>
              <a:gd name="connsiteX3" fmla="*/ 4256068 w 12201163"/>
              <a:gd name="connsiteY3" fmla="*/ 590842 h 3430201"/>
              <a:gd name="connsiteX4" fmla="*/ 4266215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79142 w 12201163"/>
              <a:gd name="connsiteY1" fmla="*/ 16215 h 3430201"/>
              <a:gd name="connsiteX2" fmla="*/ 469811 w 12201163"/>
              <a:gd name="connsiteY2" fmla="*/ 599847 h 3430201"/>
              <a:gd name="connsiteX3" fmla="*/ 4256068 w 12201163"/>
              <a:gd name="connsiteY3" fmla="*/ 590842 h 3430201"/>
              <a:gd name="connsiteX4" fmla="*/ 4266215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79142 w 12201163"/>
              <a:gd name="connsiteY1" fmla="*/ 16215 h 3430201"/>
              <a:gd name="connsiteX2" fmla="*/ 479142 w 12201163"/>
              <a:gd name="connsiteY2" fmla="*/ 590517 h 3430201"/>
              <a:gd name="connsiteX3" fmla="*/ 4256068 w 12201163"/>
              <a:gd name="connsiteY3" fmla="*/ 590842 h 3430201"/>
              <a:gd name="connsiteX4" fmla="*/ 4266215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79142 w 12201163"/>
              <a:gd name="connsiteY1" fmla="*/ 16215 h 3430201"/>
              <a:gd name="connsiteX2" fmla="*/ 479142 w 12201163"/>
              <a:gd name="connsiteY2" fmla="*/ 590517 h 3430201"/>
              <a:gd name="connsiteX3" fmla="*/ 4256068 w 12201163"/>
              <a:gd name="connsiteY3" fmla="*/ 590842 h 3430201"/>
              <a:gd name="connsiteX4" fmla="*/ 4266215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79142 w 12201163"/>
              <a:gd name="connsiteY1" fmla="*/ 16215 h 3430201"/>
              <a:gd name="connsiteX2" fmla="*/ 479142 w 12201163"/>
              <a:gd name="connsiteY2" fmla="*/ 590517 h 3430201"/>
              <a:gd name="connsiteX3" fmla="*/ 4256068 w 12201163"/>
              <a:gd name="connsiteY3" fmla="*/ 590842 h 3430201"/>
              <a:gd name="connsiteX4" fmla="*/ 4266215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79142 w 12201163"/>
              <a:gd name="connsiteY1" fmla="*/ 6884 h 3430201"/>
              <a:gd name="connsiteX2" fmla="*/ 479142 w 12201163"/>
              <a:gd name="connsiteY2" fmla="*/ 590517 h 3430201"/>
              <a:gd name="connsiteX3" fmla="*/ 4256068 w 12201163"/>
              <a:gd name="connsiteY3" fmla="*/ 590842 h 3430201"/>
              <a:gd name="connsiteX4" fmla="*/ 4266215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79142 w 12201163"/>
              <a:gd name="connsiteY1" fmla="*/ 6884 h 3430201"/>
              <a:gd name="connsiteX2" fmla="*/ 479142 w 12201163"/>
              <a:gd name="connsiteY2" fmla="*/ 590517 h 3430201"/>
              <a:gd name="connsiteX3" fmla="*/ 4256068 w 12201163"/>
              <a:gd name="connsiteY3" fmla="*/ 590842 h 3430201"/>
              <a:gd name="connsiteX4" fmla="*/ 4256885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01163" h="3430201">
                <a:moveTo>
                  <a:pt x="530" y="14290"/>
                </a:moveTo>
                <a:lnTo>
                  <a:pt x="479142" y="6884"/>
                </a:lnTo>
                <a:lnTo>
                  <a:pt x="479142" y="590517"/>
                </a:lnTo>
                <a:lnTo>
                  <a:pt x="4256068" y="590842"/>
                </a:lnTo>
                <a:cubicBezTo>
                  <a:pt x="4253165" y="314999"/>
                  <a:pt x="4259788" y="287000"/>
                  <a:pt x="4256885" y="11157"/>
                </a:cubicBezTo>
                <a:lnTo>
                  <a:pt x="12200947" y="0"/>
                </a:lnTo>
                <a:lnTo>
                  <a:pt x="12200947" y="2437424"/>
                </a:lnTo>
                <a:lnTo>
                  <a:pt x="12201163" y="3430201"/>
                </a:lnTo>
                <a:lnTo>
                  <a:pt x="11217094" y="3421277"/>
                </a:lnTo>
                <a:lnTo>
                  <a:pt x="992800" y="3421277"/>
                </a:lnTo>
                <a:lnTo>
                  <a:pt x="8732" y="3429385"/>
                </a:lnTo>
                <a:cubicBezTo>
                  <a:pt x="8804" y="3095556"/>
                  <a:pt x="8875" y="2771253"/>
                  <a:pt x="8947" y="2437424"/>
                </a:cubicBezTo>
                <a:cubicBezTo>
                  <a:pt x="12491" y="1451913"/>
                  <a:pt x="-3014" y="999801"/>
                  <a:pt x="530" y="14290"/>
                </a:cubicBezTo>
                <a:close/>
              </a:path>
            </a:pathLst>
          </a:custGeom>
        </p:spPr>
        <p:txBody>
          <a:bodyPr/>
          <a:lstStyle/>
          <a:p>
            <a:endParaRPr lang="en-US"/>
          </a:p>
        </p:txBody>
      </p:sp>
    </p:spTree>
    <p:extLst>
      <p:ext uri="{BB962C8B-B14F-4D97-AF65-F5344CB8AC3E}">
        <p14:creationId xmlns:p14="http://schemas.microsoft.com/office/powerpoint/2010/main" val="2646253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images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6111168" y="3448050"/>
            <a:ext cx="6080832" cy="340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6111168" cy="3448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35940" y="641350"/>
            <a:ext cx="3655060" cy="3321050"/>
          </a:xfrm>
          <a:prstGeom prst="rect">
            <a:avLst/>
          </a:prstGeom>
          <a:solidFill>
            <a:schemeClr val="bg1"/>
          </a:solidFill>
          <a:ln w="127000">
            <a:solidFill>
              <a:srgbClr val="ABD6D9"/>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a:spLocks noGrp="1"/>
          </p:cNvSpPr>
          <p:nvPr>
            <p:ph type="title" hasCustomPrompt="1"/>
          </p:nvPr>
        </p:nvSpPr>
        <p:spPr>
          <a:xfrm>
            <a:off x="1343738" y="958878"/>
            <a:ext cx="2618662" cy="2651097"/>
          </a:xfrm>
        </p:spPr>
        <p:txBody>
          <a:bodyPr>
            <a:normAutofit/>
          </a:bodyPr>
          <a:lstStyle>
            <a:lvl1pPr>
              <a:defRPr sz="3000" b="1">
                <a:solidFill>
                  <a:srgbClr val="0F4144"/>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10" name="Picture Placeholder 3"/>
          <p:cNvSpPr>
            <a:spLocks noGrp="1"/>
          </p:cNvSpPr>
          <p:nvPr>
            <p:ph type="pic" sz="quarter" idx="11"/>
          </p:nvPr>
        </p:nvSpPr>
        <p:spPr>
          <a:xfrm>
            <a:off x="-8948" y="3443629"/>
            <a:ext cx="6120500" cy="3423293"/>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323 w 12192431"/>
              <a:gd name="connsiteY0" fmla="*/ 5460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323 w 12192431"/>
              <a:gd name="connsiteY12" fmla="*/ 546058 h 3970678"/>
              <a:gd name="connsiteX0" fmla="*/ 1323 w 12192431"/>
              <a:gd name="connsiteY0" fmla="*/ 546058 h 3970678"/>
              <a:gd name="connsiteX1" fmla="*/ 461079 w 12192431"/>
              <a:gd name="connsiteY1" fmla="*/ 538458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323 w 12192431"/>
              <a:gd name="connsiteY12" fmla="*/ 546058 h 3970678"/>
              <a:gd name="connsiteX0" fmla="*/ 1323 w 12192431"/>
              <a:gd name="connsiteY0" fmla="*/ 546058 h 3970678"/>
              <a:gd name="connsiteX1" fmla="*/ 461079 w 12192431"/>
              <a:gd name="connsiteY1" fmla="*/ 538458 h 3970678"/>
              <a:gd name="connsiteX2" fmla="*/ 461079 w 12192431"/>
              <a:gd name="connsiteY2" fmla="*/ 1131615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323 w 12192431"/>
              <a:gd name="connsiteY12" fmla="*/ 546058 h 3970678"/>
              <a:gd name="connsiteX0" fmla="*/ 1323 w 12192431"/>
              <a:gd name="connsiteY0" fmla="*/ 546058 h 3970678"/>
              <a:gd name="connsiteX1" fmla="*/ 461079 w 12192431"/>
              <a:gd name="connsiteY1" fmla="*/ 547983 h 3970678"/>
              <a:gd name="connsiteX2" fmla="*/ 461079 w 12192431"/>
              <a:gd name="connsiteY2" fmla="*/ 1131615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323 w 12192431"/>
              <a:gd name="connsiteY12" fmla="*/ 546058 h 3970678"/>
              <a:gd name="connsiteX0" fmla="*/ 530 w 12201163"/>
              <a:gd name="connsiteY0" fmla="*/ 546058 h 3970678"/>
              <a:gd name="connsiteX1" fmla="*/ 469811 w 12201163"/>
              <a:gd name="connsiteY1" fmla="*/ 547983 h 3970678"/>
              <a:gd name="connsiteX2" fmla="*/ 469811 w 12201163"/>
              <a:gd name="connsiteY2" fmla="*/ 1131615 h 3970678"/>
              <a:gd name="connsiteX3" fmla="*/ 10999379 w 12201163"/>
              <a:gd name="connsiteY3" fmla="*/ 827529 h 3970678"/>
              <a:gd name="connsiteX4" fmla="*/ 10990671 w 12201163"/>
              <a:gd name="connsiteY4" fmla="*/ 0 h 3970678"/>
              <a:gd name="connsiteX5" fmla="*/ 12200947 w 12201163"/>
              <a:gd name="connsiteY5" fmla="*/ 17418 h 3970678"/>
              <a:gd name="connsiteX6" fmla="*/ 12200947 w 12201163"/>
              <a:gd name="connsiteY6" fmla="*/ 2969192 h 3970678"/>
              <a:gd name="connsiteX7" fmla="*/ 12201163 w 12201163"/>
              <a:gd name="connsiteY7" fmla="*/ 3961969 h 3970678"/>
              <a:gd name="connsiteX8" fmla="*/ 11217094 w 12201163"/>
              <a:gd name="connsiteY8" fmla="*/ 3953045 h 3970678"/>
              <a:gd name="connsiteX9" fmla="*/ 992800 w 12201163"/>
              <a:gd name="connsiteY9" fmla="*/ 3953045 h 3970678"/>
              <a:gd name="connsiteX10" fmla="*/ 8732 w 12201163"/>
              <a:gd name="connsiteY10" fmla="*/ 3970678 h 3970678"/>
              <a:gd name="connsiteX11" fmla="*/ 8947 w 12201163"/>
              <a:gd name="connsiteY11" fmla="*/ 2969192 h 3970678"/>
              <a:gd name="connsiteX12" fmla="*/ 530 w 12201163"/>
              <a:gd name="connsiteY12" fmla="*/ 546058 h 3970678"/>
              <a:gd name="connsiteX0" fmla="*/ 530 w 12201163"/>
              <a:gd name="connsiteY0" fmla="*/ 546058 h 3961969"/>
              <a:gd name="connsiteX1" fmla="*/ 469811 w 12201163"/>
              <a:gd name="connsiteY1" fmla="*/ 547983 h 3961969"/>
              <a:gd name="connsiteX2" fmla="*/ 469811 w 12201163"/>
              <a:gd name="connsiteY2" fmla="*/ 1131615 h 3961969"/>
              <a:gd name="connsiteX3" fmla="*/ 10999379 w 12201163"/>
              <a:gd name="connsiteY3" fmla="*/ 827529 h 3961969"/>
              <a:gd name="connsiteX4" fmla="*/ 10990671 w 12201163"/>
              <a:gd name="connsiteY4" fmla="*/ 0 h 3961969"/>
              <a:gd name="connsiteX5" fmla="*/ 12200947 w 12201163"/>
              <a:gd name="connsiteY5" fmla="*/ 17418 h 3961969"/>
              <a:gd name="connsiteX6" fmla="*/ 12200947 w 12201163"/>
              <a:gd name="connsiteY6" fmla="*/ 2969192 h 3961969"/>
              <a:gd name="connsiteX7" fmla="*/ 12201163 w 12201163"/>
              <a:gd name="connsiteY7" fmla="*/ 3961969 h 3961969"/>
              <a:gd name="connsiteX8" fmla="*/ 11217094 w 12201163"/>
              <a:gd name="connsiteY8" fmla="*/ 3953045 h 3961969"/>
              <a:gd name="connsiteX9" fmla="*/ 992800 w 12201163"/>
              <a:gd name="connsiteY9" fmla="*/ 3953045 h 3961969"/>
              <a:gd name="connsiteX10" fmla="*/ 8732 w 12201163"/>
              <a:gd name="connsiteY10" fmla="*/ 3961153 h 3961969"/>
              <a:gd name="connsiteX11" fmla="*/ 8947 w 12201163"/>
              <a:gd name="connsiteY11" fmla="*/ 2969192 h 3961969"/>
              <a:gd name="connsiteX12" fmla="*/ 530 w 12201163"/>
              <a:gd name="connsiteY12" fmla="*/ 546058 h 3961969"/>
              <a:gd name="connsiteX0" fmla="*/ 530 w 12201163"/>
              <a:gd name="connsiteY0" fmla="*/ 546058 h 3961969"/>
              <a:gd name="connsiteX1" fmla="*/ 469811 w 12201163"/>
              <a:gd name="connsiteY1" fmla="*/ 547983 h 3961969"/>
              <a:gd name="connsiteX2" fmla="*/ 469811 w 12201163"/>
              <a:gd name="connsiteY2" fmla="*/ 1131615 h 3961969"/>
              <a:gd name="connsiteX3" fmla="*/ 4284254 w 12201163"/>
              <a:gd name="connsiteY3" fmla="*/ 1122804 h 3961969"/>
              <a:gd name="connsiteX4" fmla="*/ 10990671 w 12201163"/>
              <a:gd name="connsiteY4" fmla="*/ 0 h 3961969"/>
              <a:gd name="connsiteX5" fmla="*/ 12200947 w 12201163"/>
              <a:gd name="connsiteY5" fmla="*/ 17418 h 3961969"/>
              <a:gd name="connsiteX6" fmla="*/ 12200947 w 12201163"/>
              <a:gd name="connsiteY6" fmla="*/ 2969192 h 3961969"/>
              <a:gd name="connsiteX7" fmla="*/ 12201163 w 12201163"/>
              <a:gd name="connsiteY7" fmla="*/ 3961969 h 3961969"/>
              <a:gd name="connsiteX8" fmla="*/ 11217094 w 12201163"/>
              <a:gd name="connsiteY8" fmla="*/ 3953045 h 3961969"/>
              <a:gd name="connsiteX9" fmla="*/ 992800 w 12201163"/>
              <a:gd name="connsiteY9" fmla="*/ 3953045 h 3961969"/>
              <a:gd name="connsiteX10" fmla="*/ 8732 w 12201163"/>
              <a:gd name="connsiteY10" fmla="*/ 3961153 h 3961969"/>
              <a:gd name="connsiteX11" fmla="*/ 8947 w 12201163"/>
              <a:gd name="connsiteY11" fmla="*/ 2969192 h 3961969"/>
              <a:gd name="connsiteX12" fmla="*/ 530 w 12201163"/>
              <a:gd name="connsiteY12" fmla="*/ 546058 h 3961969"/>
              <a:gd name="connsiteX0" fmla="*/ 530 w 12201163"/>
              <a:gd name="connsiteY0" fmla="*/ 528640 h 3944551"/>
              <a:gd name="connsiteX1" fmla="*/ 469811 w 12201163"/>
              <a:gd name="connsiteY1" fmla="*/ 530565 h 3944551"/>
              <a:gd name="connsiteX2" fmla="*/ 469811 w 12201163"/>
              <a:gd name="connsiteY2" fmla="*/ 1114197 h 3944551"/>
              <a:gd name="connsiteX3" fmla="*/ 4284254 w 12201163"/>
              <a:gd name="connsiteY3" fmla="*/ 1105386 h 3944551"/>
              <a:gd name="connsiteX4" fmla="*/ 4266021 w 12201163"/>
              <a:gd name="connsiteY4" fmla="*/ 544557 h 3944551"/>
              <a:gd name="connsiteX5" fmla="*/ 12200947 w 12201163"/>
              <a:gd name="connsiteY5" fmla="*/ 0 h 3944551"/>
              <a:gd name="connsiteX6" fmla="*/ 12200947 w 12201163"/>
              <a:gd name="connsiteY6" fmla="*/ 2951774 h 3944551"/>
              <a:gd name="connsiteX7" fmla="*/ 12201163 w 12201163"/>
              <a:gd name="connsiteY7" fmla="*/ 3944551 h 3944551"/>
              <a:gd name="connsiteX8" fmla="*/ 11217094 w 12201163"/>
              <a:gd name="connsiteY8" fmla="*/ 3935627 h 3944551"/>
              <a:gd name="connsiteX9" fmla="*/ 992800 w 12201163"/>
              <a:gd name="connsiteY9" fmla="*/ 3935627 h 3944551"/>
              <a:gd name="connsiteX10" fmla="*/ 8732 w 12201163"/>
              <a:gd name="connsiteY10" fmla="*/ 3943735 h 3944551"/>
              <a:gd name="connsiteX11" fmla="*/ 8947 w 12201163"/>
              <a:gd name="connsiteY11" fmla="*/ 2951774 h 3944551"/>
              <a:gd name="connsiteX12" fmla="*/ 530 w 12201163"/>
              <a:gd name="connsiteY12" fmla="*/ 528640 h 3944551"/>
              <a:gd name="connsiteX0" fmla="*/ 530 w 12201163"/>
              <a:gd name="connsiteY0" fmla="*/ 14290 h 3430201"/>
              <a:gd name="connsiteX1" fmla="*/ 469811 w 12201163"/>
              <a:gd name="connsiteY1" fmla="*/ 16215 h 3430201"/>
              <a:gd name="connsiteX2" fmla="*/ 469811 w 12201163"/>
              <a:gd name="connsiteY2" fmla="*/ 599847 h 3430201"/>
              <a:gd name="connsiteX3" fmla="*/ 4284254 w 12201163"/>
              <a:gd name="connsiteY3" fmla="*/ 591036 h 3430201"/>
              <a:gd name="connsiteX4" fmla="*/ 4266021 w 12201163"/>
              <a:gd name="connsiteY4" fmla="*/ 3020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84254 w 12201163"/>
              <a:gd name="connsiteY3" fmla="*/ 591036 h 3430201"/>
              <a:gd name="connsiteX4" fmla="*/ 4266021 w 12201163"/>
              <a:gd name="connsiteY4" fmla="*/ 3020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84254 w 12201163"/>
              <a:gd name="connsiteY3" fmla="*/ 591036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84254 w 12201163"/>
              <a:gd name="connsiteY3" fmla="*/ 591036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74729 w 12201163"/>
              <a:gd name="connsiteY3" fmla="*/ 581511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74729 w 12201163"/>
              <a:gd name="connsiteY3" fmla="*/ 581511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954162 w 12201163"/>
              <a:gd name="connsiteY1" fmla="*/ 16215 h 3430201"/>
              <a:gd name="connsiteX2" fmla="*/ 469811 w 12201163"/>
              <a:gd name="connsiteY2" fmla="*/ 599847 h 3430201"/>
              <a:gd name="connsiteX3" fmla="*/ 4274729 w 12201163"/>
              <a:gd name="connsiteY3" fmla="*/ 581511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954162 w 12201163"/>
              <a:gd name="connsiteY1" fmla="*/ 16215 h 3430201"/>
              <a:gd name="connsiteX2" fmla="*/ 935533 w 12201163"/>
              <a:gd name="connsiteY2" fmla="*/ 590485 h 3430201"/>
              <a:gd name="connsiteX3" fmla="*/ 4274729 w 12201163"/>
              <a:gd name="connsiteY3" fmla="*/ 581511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954162 w 12201163"/>
              <a:gd name="connsiteY1" fmla="*/ 16215 h 3430201"/>
              <a:gd name="connsiteX2" fmla="*/ 935533 w 12201163"/>
              <a:gd name="connsiteY2" fmla="*/ 590485 h 3430201"/>
              <a:gd name="connsiteX3" fmla="*/ 8522117 w 12201163"/>
              <a:gd name="connsiteY3" fmla="*/ 590873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954162 w 12201163"/>
              <a:gd name="connsiteY1" fmla="*/ 16215 h 3430201"/>
              <a:gd name="connsiteX2" fmla="*/ 935533 w 12201163"/>
              <a:gd name="connsiteY2" fmla="*/ 590485 h 3430201"/>
              <a:gd name="connsiteX3" fmla="*/ 8522117 w 12201163"/>
              <a:gd name="connsiteY3" fmla="*/ 590873 h 3430201"/>
              <a:gd name="connsiteX4" fmla="*/ 8504306 w 12201163"/>
              <a:gd name="connsiteY4" fmla="*/ 1796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19793"/>
              <a:gd name="connsiteY0" fmla="*/ 14290 h 3430201"/>
              <a:gd name="connsiteX1" fmla="*/ 954162 w 12219793"/>
              <a:gd name="connsiteY1" fmla="*/ 16215 h 3430201"/>
              <a:gd name="connsiteX2" fmla="*/ 935533 w 12219793"/>
              <a:gd name="connsiteY2" fmla="*/ 590485 h 3430201"/>
              <a:gd name="connsiteX3" fmla="*/ 8522117 w 12219793"/>
              <a:gd name="connsiteY3" fmla="*/ 590873 h 3430201"/>
              <a:gd name="connsiteX4" fmla="*/ 8504306 w 12219793"/>
              <a:gd name="connsiteY4" fmla="*/ 1796 h 3430201"/>
              <a:gd name="connsiteX5" fmla="*/ 12200947 w 12219793"/>
              <a:gd name="connsiteY5" fmla="*/ 0 h 3430201"/>
              <a:gd name="connsiteX6" fmla="*/ 12200947 w 12219793"/>
              <a:gd name="connsiteY6" fmla="*/ 2437424 h 3430201"/>
              <a:gd name="connsiteX7" fmla="*/ 12219793 w 12219793"/>
              <a:gd name="connsiteY7" fmla="*/ 3430201 h 3430201"/>
              <a:gd name="connsiteX8" fmla="*/ 11217094 w 12219793"/>
              <a:gd name="connsiteY8" fmla="*/ 3421277 h 3430201"/>
              <a:gd name="connsiteX9" fmla="*/ 992800 w 12219793"/>
              <a:gd name="connsiteY9" fmla="*/ 3421277 h 3430201"/>
              <a:gd name="connsiteX10" fmla="*/ 8732 w 12219793"/>
              <a:gd name="connsiteY10" fmla="*/ 3429385 h 3430201"/>
              <a:gd name="connsiteX11" fmla="*/ 8947 w 12219793"/>
              <a:gd name="connsiteY11" fmla="*/ 2437424 h 3430201"/>
              <a:gd name="connsiteX12" fmla="*/ 530 w 12219793"/>
              <a:gd name="connsiteY12" fmla="*/ 14290 h 3430201"/>
              <a:gd name="connsiteX0" fmla="*/ 530 w 12219793"/>
              <a:gd name="connsiteY0" fmla="*/ 14290 h 3430201"/>
              <a:gd name="connsiteX1" fmla="*/ 954162 w 12219793"/>
              <a:gd name="connsiteY1" fmla="*/ 16215 h 3430201"/>
              <a:gd name="connsiteX2" fmla="*/ 935533 w 12219793"/>
              <a:gd name="connsiteY2" fmla="*/ 590485 h 3430201"/>
              <a:gd name="connsiteX3" fmla="*/ 8522117 w 12219793"/>
              <a:gd name="connsiteY3" fmla="*/ 590873 h 3430201"/>
              <a:gd name="connsiteX4" fmla="*/ 8504306 w 12219793"/>
              <a:gd name="connsiteY4" fmla="*/ 1796 h 3430201"/>
              <a:gd name="connsiteX5" fmla="*/ 12219575 w 12219793"/>
              <a:gd name="connsiteY5" fmla="*/ 0 h 3430201"/>
              <a:gd name="connsiteX6" fmla="*/ 12200947 w 12219793"/>
              <a:gd name="connsiteY6" fmla="*/ 2437424 h 3430201"/>
              <a:gd name="connsiteX7" fmla="*/ 12219793 w 12219793"/>
              <a:gd name="connsiteY7" fmla="*/ 3430201 h 3430201"/>
              <a:gd name="connsiteX8" fmla="*/ 11217094 w 12219793"/>
              <a:gd name="connsiteY8" fmla="*/ 3421277 h 3430201"/>
              <a:gd name="connsiteX9" fmla="*/ 992800 w 12219793"/>
              <a:gd name="connsiteY9" fmla="*/ 3421277 h 3430201"/>
              <a:gd name="connsiteX10" fmla="*/ 8732 w 12219793"/>
              <a:gd name="connsiteY10" fmla="*/ 3429385 h 3430201"/>
              <a:gd name="connsiteX11" fmla="*/ 8947 w 12219793"/>
              <a:gd name="connsiteY11" fmla="*/ 2437424 h 3430201"/>
              <a:gd name="connsiteX12" fmla="*/ 530 w 12219793"/>
              <a:gd name="connsiteY12" fmla="*/ 14290 h 3430201"/>
              <a:gd name="connsiteX0" fmla="*/ 530 w 12219793"/>
              <a:gd name="connsiteY0" fmla="*/ 14290 h 3430201"/>
              <a:gd name="connsiteX1" fmla="*/ 954162 w 12219793"/>
              <a:gd name="connsiteY1" fmla="*/ 16215 h 3430201"/>
              <a:gd name="connsiteX2" fmla="*/ 935533 w 12219793"/>
              <a:gd name="connsiteY2" fmla="*/ 590485 h 3430201"/>
              <a:gd name="connsiteX3" fmla="*/ 8522118 w 12219793"/>
              <a:gd name="connsiteY3" fmla="*/ 581511 h 3430201"/>
              <a:gd name="connsiteX4" fmla="*/ 8504306 w 12219793"/>
              <a:gd name="connsiteY4" fmla="*/ 1796 h 3430201"/>
              <a:gd name="connsiteX5" fmla="*/ 12219575 w 12219793"/>
              <a:gd name="connsiteY5" fmla="*/ 0 h 3430201"/>
              <a:gd name="connsiteX6" fmla="*/ 12200947 w 12219793"/>
              <a:gd name="connsiteY6" fmla="*/ 2437424 h 3430201"/>
              <a:gd name="connsiteX7" fmla="*/ 12219793 w 12219793"/>
              <a:gd name="connsiteY7" fmla="*/ 3430201 h 3430201"/>
              <a:gd name="connsiteX8" fmla="*/ 11217094 w 12219793"/>
              <a:gd name="connsiteY8" fmla="*/ 3421277 h 3430201"/>
              <a:gd name="connsiteX9" fmla="*/ 992800 w 12219793"/>
              <a:gd name="connsiteY9" fmla="*/ 3421277 h 3430201"/>
              <a:gd name="connsiteX10" fmla="*/ 8732 w 12219793"/>
              <a:gd name="connsiteY10" fmla="*/ 3429385 h 3430201"/>
              <a:gd name="connsiteX11" fmla="*/ 8947 w 12219793"/>
              <a:gd name="connsiteY11" fmla="*/ 2437424 h 3430201"/>
              <a:gd name="connsiteX12" fmla="*/ 530 w 12219793"/>
              <a:gd name="connsiteY12" fmla="*/ 14290 h 3430201"/>
              <a:gd name="connsiteX0" fmla="*/ 530 w 12219793"/>
              <a:gd name="connsiteY0" fmla="*/ 14290 h 3430201"/>
              <a:gd name="connsiteX1" fmla="*/ 954162 w 12219793"/>
              <a:gd name="connsiteY1" fmla="*/ 16215 h 3430201"/>
              <a:gd name="connsiteX2" fmla="*/ 954162 w 12219793"/>
              <a:gd name="connsiteY2" fmla="*/ 581124 h 3430201"/>
              <a:gd name="connsiteX3" fmla="*/ 8522118 w 12219793"/>
              <a:gd name="connsiteY3" fmla="*/ 581511 h 3430201"/>
              <a:gd name="connsiteX4" fmla="*/ 8504306 w 12219793"/>
              <a:gd name="connsiteY4" fmla="*/ 1796 h 3430201"/>
              <a:gd name="connsiteX5" fmla="*/ 12219575 w 12219793"/>
              <a:gd name="connsiteY5" fmla="*/ 0 h 3430201"/>
              <a:gd name="connsiteX6" fmla="*/ 12200947 w 12219793"/>
              <a:gd name="connsiteY6" fmla="*/ 2437424 h 3430201"/>
              <a:gd name="connsiteX7" fmla="*/ 12219793 w 12219793"/>
              <a:gd name="connsiteY7" fmla="*/ 3430201 h 3430201"/>
              <a:gd name="connsiteX8" fmla="*/ 11217094 w 12219793"/>
              <a:gd name="connsiteY8" fmla="*/ 3421277 h 3430201"/>
              <a:gd name="connsiteX9" fmla="*/ 992800 w 12219793"/>
              <a:gd name="connsiteY9" fmla="*/ 3421277 h 3430201"/>
              <a:gd name="connsiteX10" fmla="*/ 8732 w 12219793"/>
              <a:gd name="connsiteY10" fmla="*/ 3429385 h 3430201"/>
              <a:gd name="connsiteX11" fmla="*/ 8947 w 12219793"/>
              <a:gd name="connsiteY11" fmla="*/ 2437424 h 3430201"/>
              <a:gd name="connsiteX12" fmla="*/ 530 w 12219793"/>
              <a:gd name="connsiteY12" fmla="*/ 14290 h 3430201"/>
              <a:gd name="connsiteX0" fmla="*/ 530 w 12219793"/>
              <a:gd name="connsiteY0" fmla="*/ 14290 h 3430201"/>
              <a:gd name="connsiteX1" fmla="*/ 954162 w 12219793"/>
              <a:gd name="connsiteY1" fmla="*/ 6853 h 3430201"/>
              <a:gd name="connsiteX2" fmla="*/ 954162 w 12219793"/>
              <a:gd name="connsiteY2" fmla="*/ 581124 h 3430201"/>
              <a:gd name="connsiteX3" fmla="*/ 8522118 w 12219793"/>
              <a:gd name="connsiteY3" fmla="*/ 581511 h 3430201"/>
              <a:gd name="connsiteX4" fmla="*/ 8504306 w 12219793"/>
              <a:gd name="connsiteY4" fmla="*/ 1796 h 3430201"/>
              <a:gd name="connsiteX5" fmla="*/ 12219575 w 12219793"/>
              <a:gd name="connsiteY5" fmla="*/ 0 h 3430201"/>
              <a:gd name="connsiteX6" fmla="*/ 12200947 w 12219793"/>
              <a:gd name="connsiteY6" fmla="*/ 2437424 h 3430201"/>
              <a:gd name="connsiteX7" fmla="*/ 12219793 w 12219793"/>
              <a:gd name="connsiteY7" fmla="*/ 3430201 h 3430201"/>
              <a:gd name="connsiteX8" fmla="*/ 11217094 w 12219793"/>
              <a:gd name="connsiteY8" fmla="*/ 3421277 h 3430201"/>
              <a:gd name="connsiteX9" fmla="*/ 992800 w 12219793"/>
              <a:gd name="connsiteY9" fmla="*/ 3421277 h 3430201"/>
              <a:gd name="connsiteX10" fmla="*/ 8732 w 12219793"/>
              <a:gd name="connsiteY10" fmla="*/ 3429385 h 3430201"/>
              <a:gd name="connsiteX11" fmla="*/ 8947 w 12219793"/>
              <a:gd name="connsiteY11" fmla="*/ 2437424 h 3430201"/>
              <a:gd name="connsiteX12" fmla="*/ 530 w 12219793"/>
              <a:gd name="connsiteY12" fmla="*/ 14290 h 3430201"/>
              <a:gd name="connsiteX0" fmla="*/ 531 w 12219795"/>
              <a:gd name="connsiteY0" fmla="*/ 4928 h 3430201"/>
              <a:gd name="connsiteX1" fmla="*/ 954164 w 12219795"/>
              <a:gd name="connsiteY1" fmla="*/ 6853 h 3430201"/>
              <a:gd name="connsiteX2" fmla="*/ 954164 w 12219795"/>
              <a:gd name="connsiteY2" fmla="*/ 581124 h 3430201"/>
              <a:gd name="connsiteX3" fmla="*/ 8522120 w 12219795"/>
              <a:gd name="connsiteY3" fmla="*/ 581511 h 3430201"/>
              <a:gd name="connsiteX4" fmla="*/ 8504308 w 12219795"/>
              <a:gd name="connsiteY4" fmla="*/ 1796 h 3430201"/>
              <a:gd name="connsiteX5" fmla="*/ 12219577 w 12219795"/>
              <a:gd name="connsiteY5" fmla="*/ 0 h 3430201"/>
              <a:gd name="connsiteX6" fmla="*/ 12200949 w 12219795"/>
              <a:gd name="connsiteY6" fmla="*/ 2437424 h 3430201"/>
              <a:gd name="connsiteX7" fmla="*/ 12219795 w 12219795"/>
              <a:gd name="connsiteY7" fmla="*/ 3430201 h 3430201"/>
              <a:gd name="connsiteX8" fmla="*/ 11217096 w 12219795"/>
              <a:gd name="connsiteY8" fmla="*/ 3421277 h 3430201"/>
              <a:gd name="connsiteX9" fmla="*/ 992802 w 12219795"/>
              <a:gd name="connsiteY9" fmla="*/ 3421277 h 3430201"/>
              <a:gd name="connsiteX10" fmla="*/ 8734 w 12219795"/>
              <a:gd name="connsiteY10" fmla="*/ 3429385 h 3430201"/>
              <a:gd name="connsiteX11" fmla="*/ 8949 w 12219795"/>
              <a:gd name="connsiteY11" fmla="*/ 2437424 h 3430201"/>
              <a:gd name="connsiteX12" fmla="*/ 531 w 12219795"/>
              <a:gd name="connsiteY12" fmla="*/ 4928 h 3430201"/>
              <a:gd name="connsiteX0" fmla="*/ 531 w 12219795"/>
              <a:gd name="connsiteY0" fmla="*/ 7437 h 3432710"/>
              <a:gd name="connsiteX1" fmla="*/ 972794 w 12219795"/>
              <a:gd name="connsiteY1" fmla="*/ 0 h 3432710"/>
              <a:gd name="connsiteX2" fmla="*/ 954164 w 12219795"/>
              <a:gd name="connsiteY2" fmla="*/ 583633 h 3432710"/>
              <a:gd name="connsiteX3" fmla="*/ 8522120 w 12219795"/>
              <a:gd name="connsiteY3" fmla="*/ 584020 h 3432710"/>
              <a:gd name="connsiteX4" fmla="*/ 8504308 w 12219795"/>
              <a:gd name="connsiteY4" fmla="*/ 4305 h 3432710"/>
              <a:gd name="connsiteX5" fmla="*/ 12219577 w 12219795"/>
              <a:gd name="connsiteY5" fmla="*/ 2509 h 3432710"/>
              <a:gd name="connsiteX6" fmla="*/ 12200949 w 12219795"/>
              <a:gd name="connsiteY6" fmla="*/ 2439933 h 3432710"/>
              <a:gd name="connsiteX7" fmla="*/ 12219795 w 12219795"/>
              <a:gd name="connsiteY7" fmla="*/ 3432710 h 3432710"/>
              <a:gd name="connsiteX8" fmla="*/ 11217096 w 12219795"/>
              <a:gd name="connsiteY8" fmla="*/ 3423786 h 3432710"/>
              <a:gd name="connsiteX9" fmla="*/ 992802 w 12219795"/>
              <a:gd name="connsiteY9" fmla="*/ 3423786 h 3432710"/>
              <a:gd name="connsiteX10" fmla="*/ 8734 w 12219795"/>
              <a:gd name="connsiteY10" fmla="*/ 3431894 h 3432710"/>
              <a:gd name="connsiteX11" fmla="*/ 8949 w 12219795"/>
              <a:gd name="connsiteY11" fmla="*/ 2439933 h 3432710"/>
              <a:gd name="connsiteX12" fmla="*/ 531 w 12219795"/>
              <a:gd name="connsiteY12" fmla="*/ 7437 h 3432710"/>
              <a:gd name="connsiteX0" fmla="*/ 531 w 12219795"/>
              <a:gd name="connsiteY0" fmla="*/ 0 h 3434635"/>
              <a:gd name="connsiteX1" fmla="*/ 972794 w 12219795"/>
              <a:gd name="connsiteY1" fmla="*/ 1925 h 3434635"/>
              <a:gd name="connsiteX2" fmla="*/ 954164 w 12219795"/>
              <a:gd name="connsiteY2" fmla="*/ 585558 h 3434635"/>
              <a:gd name="connsiteX3" fmla="*/ 8522120 w 12219795"/>
              <a:gd name="connsiteY3" fmla="*/ 585945 h 3434635"/>
              <a:gd name="connsiteX4" fmla="*/ 8504308 w 12219795"/>
              <a:gd name="connsiteY4" fmla="*/ 6230 h 3434635"/>
              <a:gd name="connsiteX5" fmla="*/ 12219577 w 12219795"/>
              <a:gd name="connsiteY5" fmla="*/ 4434 h 3434635"/>
              <a:gd name="connsiteX6" fmla="*/ 12200949 w 12219795"/>
              <a:gd name="connsiteY6" fmla="*/ 2441858 h 3434635"/>
              <a:gd name="connsiteX7" fmla="*/ 12219795 w 12219795"/>
              <a:gd name="connsiteY7" fmla="*/ 3434635 h 3434635"/>
              <a:gd name="connsiteX8" fmla="*/ 11217096 w 12219795"/>
              <a:gd name="connsiteY8" fmla="*/ 3425711 h 3434635"/>
              <a:gd name="connsiteX9" fmla="*/ 992802 w 12219795"/>
              <a:gd name="connsiteY9" fmla="*/ 3425711 h 3434635"/>
              <a:gd name="connsiteX10" fmla="*/ 8734 w 12219795"/>
              <a:gd name="connsiteY10" fmla="*/ 3433819 h 3434635"/>
              <a:gd name="connsiteX11" fmla="*/ 8949 w 12219795"/>
              <a:gd name="connsiteY11" fmla="*/ 2441858 h 3434635"/>
              <a:gd name="connsiteX12" fmla="*/ 531 w 12219795"/>
              <a:gd name="connsiteY12" fmla="*/ 0 h 343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19795" h="3434635">
                <a:moveTo>
                  <a:pt x="531" y="0"/>
                </a:moveTo>
                <a:lnTo>
                  <a:pt x="972794" y="1925"/>
                </a:lnTo>
                <a:lnTo>
                  <a:pt x="954164" y="585558"/>
                </a:lnTo>
                <a:lnTo>
                  <a:pt x="8522120" y="585945"/>
                </a:lnTo>
                <a:cubicBezTo>
                  <a:pt x="8519217" y="310102"/>
                  <a:pt x="8507211" y="282073"/>
                  <a:pt x="8504308" y="6230"/>
                </a:cubicBezTo>
                <a:lnTo>
                  <a:pt x="12219577" y="4434"/>
                </a:lnTo>
                <a:lnTo>
                  <a:pt x="12200949" y="2441858"/>
                </a:lnTo>
                <a:lnTo>
                  <a:pt x="12219795" y="3434635"/>
                </a:lnTo>
                <a:lnTo>
                  <a:pt x="11217096" y="3425711"/>
                </a:lnTo>
                <a:lnTo>
                  <a:pt x="992802" y="3425711"/>
                </a:lnTo>
                <a:lnTo>
                  <a:pt x="8734" y="3433819"/>
                </a:lnTo>
                <a:cubicBezTo>
                  <a:pt x="8806" y="3099990"/>
                  <a:pt x="8877" y="2775687"/>
                  <a:pt x="8949" y="2441858"/>
                </a:cubicBezTo>
                <a:cubicBezTo>
                  <a:pt x="12493" y="1456347"/>
                  <a:pt x="-3013" y="985511"/>
                  <a:pt x="531" y="0"/>
                </a:cubicBezTo>
                <a:close/>
              </a:path>
            </a:pathLst>
          </a:custGeom>
        </p:spPr>
        <p:txBody>
          <a:bodyPr/>
          <a:lstStyle/>
          <a:p>
            <a:endParaRPr lang="en-US"/>
          </a:p>
        </p:txBody>
      </p:sp>
      <p:sp>
        <p:nvSpPr>
          <p:cNvPr id="11" name="Text Placeholder 16"/>
          <p:cNvSpPr>
            <a:spLocks noGrp="1"/>
          </p:cNvSpPr>
          <p:nvPr>
            <p:ph type="body" sz="quarter" idx="13"/>
          </p:nvPr>
        </p:nvSpPr>
        <p:spPr>
          <a:xfrm>
            <a:off x="7025951" y="4032249"/>
            <a:ext cx="4665306" cy="2241551"/>
          </a:xfrm>
        </p:spPr>
        <p:txBody>
          <a:bodyPr>
            <a:normAutofit/>
          </a:bodyPr>
          <a:lstStyle>
            <a:lvl1pPr marL="0" indent="0">
              <a:buClr>
                <a:srgbClr val="DC4405"/>
              </a:buClr>
              <a:buFont typeface="Courier New" panose="02070309020205020404" pitchFamily="49" charset="0"/>
              <a:buNone/>
              <a:defRPr sz="2000">
                <a:solidFill>
                  <a:srgbClr val="3F3F3F"/>
                </a:solidFill>
              </a:defRPr>
            </a:lvl1pPr>
            <a:lvl2pPr marL="457200" indent="0">
              <a:buClr>
                <a:srgbClr val="DC4405"/>
              </a:buClr>
              <a:buFont typeface="Courier New" panose="02070309020205020404" pitchFamily="49" charset="0"/>
              <a:buNone/>
              <a:defRPr sz="1800">
                <a:solidFill>
                  <a:srgbClr val="3F3F3F"/>
                </a:solidFill>
              </a:defRPr>
            </a:lvl2pPr>
            <a:lvl3pPr marL="914400" indent="0">
              <a:buClr>
                <a:srgbClr val="DC4405"/>
              </a:buClr>
              <a:buFont typeface="Courier New" panose="02070309020205020404" pitchFamily="49" charset="0"/>
              <a:buNone/>
              <a:defRPr sz="1600">
                <a:solidFill>
                  <a:srgbClr val="3F3F3F"/>
                </a:solidFill>
              </a:defRPr>
            </a:lvl3pPr>
            <a:lvl4pPr marL="1371600" indent="0">
              <a:buClr>
                <a:srgbClr val="DC4405"/>
              </a:buClr>
              <a:buFont typeface="Courier New" panose="02070309020205020404" pitchFamily="49" charset="0"/>
              <a:buNone/>
              <a:defRPr sz="1400">
                <a:solidFill>
                  <a:srgbClr val="3F3F3F"/>
                </a:solidFill>
              </a:defRPr>
            </a:lvl4pPr>
            <a:lvl5pPr marL="1828800" indent="0">
              <a:buClr>
                <a:srgbClr val="DC4405"/>
              </a:buClr>
              <a:buFont typeface="Courier New" panose="02070309020205020404" pitchFamily="49" charset="0"/>
              <a:buNone/>
              <a:defRPr sz="1400">
                <a:solidFill>
                  <a:srgbClr val="3F3F3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779299" y="863599"/>
            <a:ext cx="227806" cy="228600"/>
          </a:xfrm>
          <a:prstGeom prst="rect">
            <a:avLst/>
          </a:prstGeom>
          <a:solidFill>
            <a:srgbClr val="ABD6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Picture Placeholder 2"/>
          <p:cNvSpPr>
            <a:spLocks noGrp="1"/>
          </p:cNvSpPr>
          <p:nvPr>
            <p:ph type="pic" sz="quarter" idx="14"/>
          </p:nvPr>
        </p:nvSpPr>
        <p:spPr>
          <a:xfrm>
            <a:off x="6096000" y="0"/>
            <a:ext cx="6096000" cy="3448050"/>
          </a:xfrm>
        </p:spPr>
        <p:txBody>
          <a:bodyPr/>
          <a:lstStyle/>
          <a:p>
            <a:endParaRPr lang="en-US"/>
          </a:p>
        </p:txBody>
      </p:sp>
    </p:spTree>
    <p:extLst>
      <p:ext uri="{BB962C8B-B14F-4D97-AF65-F5344CB8AC3E}">
        <p14:creationId xmlns:p14="http://schemas.microsoft.com/office/powerpoint/2010/main" val="1738339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images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6111168" y="3448050"/>
            <a:ext cx="6080832" cy="3409950"/>
          </a:xfrm>
          <a:prstGeom prst="rect">
            <a:avLst/>
          </a:prstGeom>
          <a:solidFill>
            <a:srgbClr val="0F4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0"/>
            <a:ext cx="6111168" cy="3448050"/>
          </a:xfrm>
          <a:prstGeom prst="rect">
            <a:avLst/>
          </a:prstGeom>
          <a:solidFill>
            <a:srgbClr val="0F4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35940" y="641350"/>
            <a:ext cx="3655060" cy="3321050"/>
          </a:xfrm>
          <a:prstGeom prst="rect">
            <a:avLst/>
          </a:prstGeom>
          <a:solidFill>
            <a:srgbClr val="0F4144"/>
          </a:solidFill>
          <a:ln w="127000">
            <a:solidFill>
              <a:srgbClr val="ABD6D9"/>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9" name="Title 1"/>
          <p:cNvSpPr>
            <a:spLocks noGrp="1"/>
          </p:cNvSpPr>
          <p:nvPr>
            <p:ph type="title"/>
          </p:nvPr>
        </p:nvSpPr>
        <p:spPr>
          <a:xfrm>
            <a:off x="1343738" y="958878"/>
            <a:ext cx="2618662" cy="2651097"/>
          </a:xfrm>
        </p:spPr>
        <p:txBody>
          <a:bodyPr>
            <a:normAutofit/>
          </a:bodyPr>
          <a:lstStyle>
            <a:lvl1pPr>
              <a:defRPr sz="3000" b="1">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11" name="Text Placeholder 16"/>
          <p:cNvSpPr>
            <a:spLocks noGrp="1"/>
          </p:cNvSpPr>
          <p:nvPr>
            <p:ph type="body" sz="quarter" idx="13"/>
          </p:nvPr>
        </p:nvSpPr>
        <p:spPr>
          <a:xfrm>
            <a:off x="7025951" y="4032249"/>
            <a:ext cx="4665306" cy="2241551"/>
          </a:xfrm>
        </p:spPr>
        <p:txBody>
          <a:bodyPr>
            <a:normAutofit/>
          </a:bodyPr>
          <a:lstStyle>
            <a:lvl1pPr marL="0" indent="0">
              <a:buClr>
                <a:srgbClr val="DC4405"/>
              </a:buClr>
              <a:buFont typeface="Courier New" panose="02070309020205020404" pitchFamily="49" charset="0"/>
              <a:buNone/>
              <a:defRPr sz="2000">
                <a:solidFill>
                  <a:schemeClr val="bg1"/>
                </a:solidFill>
              </a:defRPr>
            </a:lvl1pPr>
            <a:lvl2pPr marL="457200" indent="0">
              <a:buClr>
                <a:srgbClr val="DC4405"/>
              </a:buClr>
              <a:buFont typeface="Courier New" panose="02070309020205020404" pitchFamily="49" charset="0"/>
              <a:buNone/>
              <a:defRPr sz="1800">
                <a:solidFill>
                  <a:schemeClr val="bg1"/>
                </a:solidFill>
              </a:defRPr>
            </a:lvl2pPr>
            <a:lvl3pPr marL="914400" indent="0">
              <a:buClr>
                <a:srgbClr val="DC4405"/>
              </a:buClr>
              <a:buFont typeface="Courier New" panose="02070309020205020404" pitchFamily="49" charset="0"/>
              <a:buNone/>
              <a:defRPr sz="1600">
                <a:solidFill>
                  <a:schemeClr val="bg1"/>
                </a:solidFill>
              </a:defRPr>
            </a:lvl3pPr>
            <a:lvl4pPr marL="1371600" indent="0">
              <a:buClr>
                <a:srgbClr val="DC4405"/>
              </a:buClr>
              <a:buFont typeface="Courier New" panose="02070309020205020404" pitchFamily="49" charset="0"/>
              <a:buNone/>
              <a:defRPr sz="1400">
                <a:solidFill>
                  <a:schemeClr val="bg1"/>
                </a:solidFill>
              </a:defRPr>
            </a:lvl4pPr>
            <a:lvl5pPr marL="1828800" indent="0">
              <a:buClr>
                <a:srgbClr val="DC4405"/>
              </a:buClr>
              <a:buFont typeface="Courier New" panose="02070309020205020404" pitchFamily="49" charset="0"/>
              <a:buNone/>
              <a:defRPr sz="1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779299" y="863599"/>
            <a:ext cx="227806" cy="228600"/>
          </a:xfrm>
          <a:prstGeom prst="rect">
            <a:avLst/>
          </a:prstGeom>
          <a:solidFill>
            <a:srgbClr val="ABD6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Picture Placeholder 2"/>
          <p:cNvSpPr>
            <a:spLocks noGrp="1"/>
          </p:cNvSpPr>
          <p:nvPr>
            <p:ph type="pic" sz="quarter" idx="14"/>
          </p:nvPr>
        </p:nvSpPr>
        <p:spPr>
          <a:xfrm>
            <a:off x="6096000" y="0"/>
            <a:ext cx="6096000" cy="3448050"/>
          </a:xfrm>
        </p:spPr>
        <p:txBody>
          <a:bodyPr/>
          <a:lstStyle>
            <a:lvl1pPr>
              <a:defRPr>
                <a:solidFill>
                  <a:schemeClr val="bg1"/>
                </a:solidFill>
              </a:defRPr>
            </a:lvl1pPr>
          </a:lstStyle>
          <a:p>
            <a:endParaRPr lang="en-US"/>
          </a:p>
        </p:txBody>
      </p:sp>
      <p:sp>
        <p:nvSpPr>
          <p:cNvPr id="14" name="Picture Placeholder 3"/>
          <p:cNvSpPr>
            <a:spLocks noGrp="1"/>
          </p:cNvSpPr>
          <p:nvPr>
            <p:ph type="pic" sz="quarter" idx="11"/>
          </p:nvPr>
        </p:nvSpPr>
        <p:spPr>
          <a:xfrm>
            <a:off x="-8948" y="3443629"/>
            <a:ext cx="6120500" cy="3423293"/>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323 w 12192431"/>
              <a:gd name="connsiteY0" fmla="*/ 5460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323 w 12192431"/>
              <a:gd name="connsiteY12" fmla="*/ 546058 h 3970678"/>
              <a:gd name="connsiteX0" fmla="*/ 1323 w 12192431"/>
              <a:gd name="connsiteY0" fmla="*/ 546058 h 3970678"/>
              <a:gd name="connsiteX1" fmla="*/ 461079 w 12192431"/>
              <a:gd name="connsiteY1" fmla="*/ 538458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323 w 12192431"/>
              <a:gd name="connsiteY12" fmla="*/ 546058 h 3970678"/>
              <a:gd name="connsiteX0" fmla="*/ 1323 w 12192431"/>
              <a:gd name="connsiteY0" fmla="*/ 546058 h 3970678"/>
              <a:gd name="connsiteX1" fmla="*/ 461079 w 12192431"/>
              <a:gd name="connsiteY1" fmla="*/ 538458 h 3970678"/>
              <a:gd name="connsiteX2" fmla="*/ 461079 w 12192431"/>
              <a:gd name="connsiteY2" fmla="*/ 1131615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323 w 12192431"/>
              <a:gd name="connsiteY12" fmla="*/ 546058 h 3970678"/>
              <a:gd name="connsiteX0" fmla="*/ 1323 w 12192431"/>
              <a:gd name="connsiteY0" fmla="*/ 546058 h 3970678"/>
              <a:gd name="connsiteX1" fmla="*/ 461079 w 12192431"/>
              <a:gd name="connsiteY1" fmla="*/ 547983 h 3970678"/>
              <a:gd name="connsiteX2" fmla="*/ 461079 w 12192431"/>
              <a:gd name="connsiteY2" fmla="*/ 1131615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323 w 12192431"/>
              <a:gd name="connsiteY12" fmla="*/ 546058 h 3970678"/>
              <a:gd name="connsiteX0" fmla="*/ 530 w 12201163"/>
              <a:gd name="connsiteY0" fmla="*/ 546058 h 3970678"/>
              <a:gd name="connsiteX1" fmla="*/ 469811 w 12201163"/>
              <a:gd name="connsiteY1" fmla="*/ 547983 h 3970678"/>
              <a:gd name="connsiteX2" fmla="*/ 469811 w 12201163"/>
              <a:gd name="connsiteY2" fmla="*/ 1131615 h 3970678"/>
              <a:gd name="connsiteX3" fmla="*/ 10999379 w 12201163"/>
              <a:gd name="connsiteY3" fmla="*/ 827529 h 3970678"/>
              <a:gd name="connsiteX4" fmla="*/ 10990671 w 12201163"/>
              <a:gd name="connsiteY4" fmla="*/ 0 h 3970678"/>
              <a:gd name="connsiteX5" fmla="*/ 12200947 w 12201163"/>
              <a:gd name="connsiteY5" fmla="*/ 17418 h 3970678"/>
              <a:gd name="connsiteX6" fmla="*/ 12200947 w 12201163"/>
              <a:gd name="connsiteY6" fmla="*/ 2969192 h 3970678"/>
              <a:gd name="connsiteX7" fmla="*/ 12201163 w 12201163"/>
              <a:gd name="connsiteY7" fmla="*/ 3961969 h 3970678"/>
              <a:gd name="connsiteX8" fmla="*/ 11217094 w 12201163"/>
              <a:gd name="connsiteY8" fmla="*/ 3953045 h 3970678"/>
              <a:gd name="connsiteX9" fmla="*/ 992800 w 12201163"/>
              <a:gd name="connsiteY9" fmla="*/ 3953045 h 3970678"/>
              <a:gd name="connsiteX10" fmla="*/ 8732 w 12201163"/>
              <a:gd name="connsiteY10" fmla="*/ 3970678 h 3970678"/>
              <a:gd name="connsiteX11" fmla="*/ 8947 w 12201163"/>
              <a:gd name="connsiteY11" fmla="*/ 2969192 h 3970678"/>
              <a:gd name="connsiteX12" fmla="*/ 530 w 12201163"/>
              <a:gd name="connsiteY12" fmla="*/ 546058 h 3970678"/>
              <a:gd name="connsiteX0" fmla="*/ 530 w 12201163"/>
              <a:gd name="connsiteY0" fmla="*/ 546058 h 3961969"/>
              <a:gd name="connsiteX1" fmla="*/ 469811 w 12201163"/>
              <a:gd name="connsiteY1" fmla="*/ 547983 h 3961969"/>
              <a:gd name="connsiteX2" fmla="*/ 469811 w 12201163"/>
              <a:gd name="connsiteY2" fmla="*/ 1131615 h 3961969"/>
              <a:gd name="connsiteX3" fmla="*/ 10999379 w 12201163"/>
              <a:gd name="connsiteY3" fmla="*/ 827529 h 3961969"/>
              <a:gd name="connsiteX4" fmla="*/ 10990671 w 12201163"/>
              <a:gd name="connsiteY4" fmla="*/ 0 h 3961969"/>
              <a:gd name="connsiteX5" fmla="*/ 12200947 w 12201163"/>
              <a:gd name="connsiteY5" fmla="*/ 17418 h 3961969"/>
              <a:gd name="connsiteX6" fmla="*/ 12200947 w 12201163"/>
              <a:gd name="connsiteY6" fmla="*/ 2969192 h 3961969"/>
              <a:gd name="connsiteX7" fmla="*/ 12201163 w 12201163"/>
              <a:gd name="connsiteY7" fmla="*/ 3961969 h 3961969"/>
              <a:gd name="connsiteX8" fmla="*/ 11217094 w 12201163"/>
              <a:gd name="connsiteY8" fmla="*/ 3953045 h 3961969"/>
              <a:gd name="connsiteX9" fmla="*/ 992800 w 12201163"/>
              <a:gd name="connsiteY9" fmla="*/ 3953045 h 3961969"/>
              <a:gd name="connsiteX10" fmla="*/ 8732 w 12201163"/>
              <a:gd name="connsiteY10" fmla="*/ 3961153 h 3961969"/>
              <a:gd name="connsiteX11" fmla="*/ 8947 w 12201163"/>
              <a:gd name="connsiteY11" fmla="*/ 2969192 h 3961969"/>
              <a:gd name="connsiteX12" fmla="*/ 530 w 12201163"/>
              <a:gd name="connsiteY12" fmla="*/ 546058 h 3961969"/>
              <a:gd name="connsiteX0" fmla="*/ 530 w 12201163"/>
              <a:gd name="connsiteY0" fmla="*/ 546058 h 3961969"/>
              <a:gd name="connsiteX1" fmla="*/ 469811 w 12201163"/>
              <a:gd name="connsiteY1" fmla="*/ 547983 h 3961969"/>
              <a:gd name="connsiteX2" fmla="*/ 469811 w 12201163"/>
              <a:gd name="connsiteY2" fmla="*/ 1131615 h 3961969"/>
              <a:gd name="connsiteX3" fmla="*/ 4284254 w 12201163"/>
              <a:gd name="connsiteY3" fmla="*/ 1122804 h 3961969"/>
              <a:gd name="connsiteX4" fmla="*/ 10990671 w 12201163"/>
              <a:gd name="connsiteY4" fmla="*/ 0 h 3961969"/>
              <a:gd name="connsiteX5" fmla="*/ 12200947 w 12201163"/>
              <a:gd name="connsiteY5" fmla="*/ 17418 h 3961969"/>
              <a:gd name="connsiteX6" fmla="*/ 12200947 w 12201163"/>
              <a:gd name="connsiteY6" fmla="*/ 2969192 h 3961969"/>
              <a:gd name="connsiteX7" fmla="*/ 12201163 w 12201163"/>
              <a:gd name="connsiteY7" fmla="*/ 3961969 h 3961969"/>
              <a:gd name="connsiteX8" fmla="*/ 11217094 w 12201163"/>
              <a:gd name="connsiteY8" fmla="*/ 3953045 h 3961969"/>
              <a:gd name="connsiteX9" fmla="*/ 992800 w 12201163"/>
              <a:gd name="connsiteY9" fmla="*/ 3953045 h 3961969"/>
              <a:gd name="connsiteX10" fmla="*/ 8732 w 12201163"/>
              <a:gd name="connsiteY10" fmla="*/ 3961153 h 3961969"/>
              <a:gd name="connsiteX11" fmla="*/ 8947 w 12201163"/>
              <a:gd name="connsiteY11" fmla="*/ 2969192 h 3961969"/>
              <a:gd name="connsiteX12" fmla="*/ 530 w 12201163"/>
              <a:gd name="connsiteY12" fmla="*/ 546058 h 3961969"/>
              <a:gd name="connsiteX0" fmla="*/ 530 w 12201163"/>
              <a:gd name="connsiteY0" fmla="*/ 528640 h 3944551"/>
              <a:gd name="connsiteX1" fmla="*/ 469811 w 12201163"/>
              <a:gd name="connsiteY1" fmla="*/ 530565 h 3944551"/>
              <a:gd name="connsiteX2" fmla="*/ 469811 w 12201163"/>
              <a:gd name="connsiteY2" fmla="*/ 1114197 h 3944551"/>
              <a:gd name="connsiteX3" fmla="*/ 4284254 w 12201163"/>
              <a:gd name="connsiteY3" fmla="*/ 1105386 h 3944551"/>
              <a:gd name="connsiteX4" fmla="*/ 4266021 w 12201163"/>
              <a:gd name="connsiteY4" fmla="*/ 544557 h 3944551"/>
              <a:gd name="connsiteX5" fmla="*/ 12200947 w 12201163"/>
              <a:gd name="connsiteY5" fmla="*/ 0 h 3944551"/>
              <a:gd name="connsiteX6" fmla="*/ 12200947 w 12201163"/>
              <a:gd name="connsiteY6" fmla="*/ 2951774 h 3944551"/>
              <a:gd name="connsiteX7" fmla="*/ 12201163 w 12201163"/>
              <a:gd name="connsiteY7" fmla="*/ 3944551 h 3944551"/>
              <a:gd name="connsiteX8" fmla="*/ 11217094 w 12201163"/>
              <a:gd name="connsiteY8" fmla="*/ 3935627 h 3944551"/>
              <a:gd name="connsiteX9" fmla="*/ 992800 w 12201163"/>
              <a:gd name="connsiteY9" fmla="*/ 3935627 h 3944551"/>
              <a:gd name="connsiteX10" fmla="*/ 8732 w 12201163"/>
              <a:gd name="connsiteY10" fmla="*/ 3943735 h 3944551"/>
              <a:gd name="connsiteX11" fmla="*/ 8947 w 12201163"/>
              <a:gd name="connsiteY11" fmla="*/ 2951774 h 3944551"/>
              <a:gd name="connsiteX12" fmla="*/ 530 w 12201163"/>
              <a:gd name="connsiteY12" fmla="*/ 528640 h 3944551"/>
              <a:gd name="connsiteX0" fmla="*/ 530 w 12201163"/>
              <a:gd name="connsiteY0" fmla="*/ 14290 h 3430201"/>
              <a:gd name="connsiteX1" fmla="*/ 469811 w 12201163"/>
              <a:gd name="connsiteY1" fmla="*/ 16215 h 3430201"/>
              <a:gd name="connsiteX2" fmla="*/ 469811 w 12201163"/>
              <a:gd name="connsiteY2" fmla="*/ 599847 h 3430201"/>
              <a:gd name="connsiteX3" fmla="*/ 4284254 w 12201163"/>
              <a:gd name="connsiteY3" fmla="*/ 591036 h 3430201"/>
              <a:gd name="connsiteX4" fmla="*/ 4266021 w 12201163"/>
              <a:gd name="connsiteY4" fmla="*/ 3020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84254 w 12201163"/>
              <a:gd name="connsiteY3" fmla="*/ 591036 h 3430201"/>
              <a:gd name="connsiteX4" fmla="*/ 4266021 w 12201163"/>
              <a:gd name="connsiteY4" fmla="*/ 3020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84254 w 12201163"/>
              <a:gd name="connsiteY3" fmla="*/ 591036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84254 w 12201163"/>
              <a:gd name="connsiteY3" fmla="*/ 591036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74729 w 12201163"/>
              <a:gd name="connsiteY3" fmla="*/ 581511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469811 w 12201163"/>
              <a:gd name="connsiteY1" fmla="*/ 16215 h 3430201"/>
              <a:gd name="connsiteX2" fmla="*/ 469811 w 12201163"/>
              <a:gd name="connsiteY2" fmla="*/ 599847 h 3430201"/>
              <a:gd name="connsiteX3" fmla="*/ 4274729 w 12201163"/>
              <a:gd name="connsiteY3" fmla="*/ 581511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954162 w 12201163"/>
              <a:gd name="connsiteY1" fmla="*/ 16215 h 3430201"/>
              <a:gd name="connsiteX2" fmla="*/ 469811 w 12201163"/>
              <a:gd name="connsiteY2" fmla="*/ 599847 h 3430201"/>
              <a:gd name="connsiteX3" fmla="*/ 4274729 w 12201163"/>
              <a:gd name="connsiteY3" fmla="*/ 581511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954162 w 12201163"/>
              <a:gd name="connsiteY1" fmla="*/ 16215 h 3430201"/>
              <a:gd name="connsiteX2" fmla="*/ 935533 w 12201163"/>
              <a:gd name="connsiteY2" fmla="*/ 590485 h 3430201"/>
              <a:gd name="connsiteX3" fmla="*/ 4274729 w 12201163"/>
              <a:gd name="connsiteY3" fmla="*/ 581511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954162 w 12201163"/>
              <a:gd name="connsiteY1" fmla="*/ 16215 h 3430201"/>
              <a:gd name="connsiteX2" fmla="*/ 935533 w 12201163"/>
              <a:gd name="connsiteY2" fmla="*/ 590485 h 3430201"/>
              <a:gd name="connsiteX3" fmla="*/ 8522117 w 12201163"/>
              <a:gd name="connsiteY3" fmla="*/ 590873 h 3430201"/>
              <a:gd name="connsiteX4" fmla="*/ 4275546 w 12201163"/>
              <a:gd name="connsiteY4" fmla="*/ 11157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01163"/>
              <a:gd name="connsiteY0" fmla="*/ 14290 h 3430201"/>
              <a:gd name="connsiteX1" fmla="*/ 954162 w 12201163"/>
              <a:gd name="connsiteY1" fmla="*/ 16215 h 3430201"/>
              <a:gd name="connsiteX2" fmla="*/ 935533 w 12201163"/>
              <a:gd name="connsiteY2" fmla="*/ 590485 h 3430201"/>
              <a:gd name="connsiteX3" fmla="*/ 8522117 w 12201163"/>
              <a:gd name="connsiteY3" fmla="*/ 590873 h 3430201"/>
              <a:gd name="connsiteX4" fmla="*/ 8504306 w 12201163"/>
              <a:gd name="connsiteY4" fmla="*/ 1796 h 3430201"/>
              <a:gd name="connsiteX5" fmla="*/ 12200947 w 12201163"/>
              <a:gd name="connsiteY5" fmla="*/ 0 h 3430201"/>
              <a:gd name="connsiteX6" fmla="*/ 12200947 w 12201163"/>
              <a:gd name="connsiteY6" fmla="*/ 2437424 h 3430201"/>
              <a:gd name="connsiteX7" fmla="*/ 12201163 w 12201163"/>
              <a:gd name="connsiteY7" fmla="*/ 3430201 h 3430201"/>
              <a:gd name="connsiteX8" fmla="*/ 11217094 w 12201163"/>
              <a:gd name="connsiteY8" fmla="*/ 3421277 h 3430201"/>
              <a:gd name="connsiteX9" fmla="*/ 992800 w 12201163"/>
              <a:gd name="connsiteY9" fmla="*/ 3421277 h 3430201"/>
              <a:gd name="connsiteX10" fmla="*/ 8732 w 12201163"/>
              <a:gd name="connsiteY10" fmla="*/ 3429385 h 3430201"/>
              <a:gd name="connsiteX11" fmla="*/ 8947 w 12201163"/>
              <a:gd name="connsiteY11" fmla="*/ 2437424 h 3430201"/>
              <a:gd name="connsiteX12" fmla="*/ 530 w 12201163"/>
              <a:gd name="connsiteY12" fmla="*/ 14290 h 3430201"/>
              <a:gd name="connsiteX0" fmla="*/ 530 w 12219793"/>
              <a:gd name="connsiteY0" fmla="*/ 14290 h 3430201"/>
              <a:gd name="connsiteX1" fmla="*/ 954162 w 12219793"/>
              <a:gd name="connsiteY1" fmla="*/ 16215 h 3430201"/>
              <a:gd name="connsiteX2" fmla="*/ 935533 w 12219793"/>
              <a:gd name="connsiteY2" fmla="*/ 590485 h 3430201"/>
              <a:gd name="connsiteX3" fmla="*/ 8522117 w 12219793"/>
              <a:gd name="connsiteY3" fmla="*/ 590873 h 3430201"/>
              <a:gd name="connsiteX4" fmla="*/ 8504306 w 12219793"/>
              <a:gd name="connsiteY4" fmla="*/ 1796 h 3430201"/>
              <a:gd name="connsiteX5" fmla="*/ 12200947 w 12219793"/>
              <a:gd name="connsiteY5" fmla="*/ 0 h 3430201"/>
              <a:gd name="connsiteX6" fmla="*/ 12200947 w 12219793"/>
              <a:gd name="connsiteY6" fmla="*/ 2437424 h 3430201"/>
              <a:gd name="connsiteX7" fmla="*/ 12219793 w 12219793"/>
              <a:gd name="connsiteY7" fmla="*/ 3430201 h 3430201"/>
              <a:gd name="connsiteX8" fmla="*/ 11217094 w 12219793"/>
              <a:gd name="connsiteY8" fmla="*/ 3421277 h 3430201"/>
              <a:gd name="connsiteX9" fmla="*/ 992800 w 12219793"/>
              <a:gd name="connsiteY9" fmla="*/ 3421277 h 3430201"/>
              <a:gd name="connsiteX10" fmla="*/ 8732 w 12219793"/>
              <a:gd name="connsiteY10" fmla="*/ 3429385 h 3430201"/>
              <a:gd name="connsiteX11" fmla="*/ 8947 w 12219793"/>
              <a:gd name="connsiteY11" fmla="*/ 2437424 h 3430201"/>
              <a:gd name="connsiteX12" fmla="*/ 530 w 12219793"/>
              <a:gd name="connsiteY12" fmla="*/ 14290 h 3430201"/>
              <a:gd name="connsiteX0" fmla="*/ 530 w 12219793"/>
              <a:gd name="connsiteY0" fmla="*/ 14290 h 3430201"/>
              <a:gd name="connsiteX1" fmla="*/ 954162 w 12219793"/>
              <a:gd name="connsiteY1" fmla="*/ 16215 h 3430201"/>
              <a:gd name="connsiteX2" fmla="*/ 935533 w 12219793"/>
              <a:gd name="connsiteY2" fmla="*/ 590485 h 3430201"/>
              <a:gd name="connsiteX3" fmla="*/ 8522117 w 12219793"/>
              <a:gd name="connsiteY3" fmla="*/ 590873 h 3430201"/>
              <a:gd name="connsiteX4" fmla="*/ 8504306 w 12219793"/>
              <a:gd name="connsiteY4" fmla="*/ 1796 h 3430201"/>
              <a:gd name="connsiteX5" fmla="*/ 12219575 w 12219793"/>
              <a:gd name="connsiteY5" fmla="*/ 0 h 3430201"/>
              <a:gd name="connsiteX6" fmla="*/ 12200947 w 12219793"/>
              <a:gd name="connsiteY6" fmla="*/ 2437424 h 3430201"/>
              <a:gd name="connsiteX7" fmla="*/ 12219793 w 12219793"/>
              <a:gd name="connsiteY7" fmla="*/ 3430201 h 3430201"/>
              <a:gd name="connsiteX8" fmla="*/ 11217094 w 12219793"/>
              <a:gd name="connsiteY8" fmla="*/ 3421277 h 3430201"/>
              <a:gd name="connsiteX9" fmla="*/ 992800 w 12219793"/>
              <a:gd name="connsiteY9" fmla="*/ 3421277 h 3430201"/>
              <a:gd name="connsiteX10" fmla="*/ 8732 w 12219793"/>
              <a:gd name="connsiteY10" fmla="*/ 3429385 h 3430201"/>
              <a:gd name="connsiteX11" fmla="*/ 8947 w 12219793"/>
              <a:gd name="connsiteY11" fmla="*/ 2437424 h 3430201"/>
              <a:gd name="connsiteX12" fmla="*/ 530 w 12219793"/>
              <a:gd name="connsiteY12" fmla="*/ 14290 h 3430201"/>
              <a:gd name="connsiteX0" fmla="*/ 530 w 12219793"/>
              <a:gd name="connsiteY0" fmla="*/ 14290 h 3430201"/>
              <a:gd name="connsiteX1" fmla="*/ 954162 w 12219793"/>
              <a:gd name="connsiteY1" fmla="*/ 16215 h 3430201"/>
              <a:gd name="connsiteX2" fmla="*/ 935533 w 12219793"/>
              <a:gd name="connsiteY2" fmla="*/ 590485 h 3430201"/>
              <a:gd name="connsiteX3" fmla="*/ 8522118 w 12219793"/>
              <a:gd name="connsiteY3" fmla="*/ 581511 h 3430201"/>
              <a:gd name="connsiteX4" fmla="*/ 8504306 w 12219793"/>
              <a:gd name="connsiteY4" fmla="*/ 1796 h 3430201"/>
              <a:gd name="connsiteX5" fmla="*/ 12219575 w 12219793"/>
              <a:gd name="connsiteY5" fmla="*/ 0 h 3430201"/>
              <a:gd name="connsiteX6" fmla="*/ 12200947 w 12219793"/>
              <a:gd name="connsiteY6" fmla="*/ 2437424 h 3430201"/>
              <a:gd name="connsiteX7" fmla="*/ 12219793 w 12219793"/>
              <a:gd name="connsiteY7" fmla="*/ 3430201 h 3430201"/>
              <a:gd name="connsiteX8" fmla="*/ 11217094 w 12219793"/>
              <a:gd name="connsiteY8" fmla="*/ 3421277 h 3430201"/>
              <a:gd name="connsiteX9" fmla="*/ 992800 w 12219793"/>
              <a:gd name="connsiteY9" fmla="*/ 3421277 h 3430201"/>
              <a:gd name="connsiteX10" fmla="*/ 8732 w 12219793"/>
              <a:gd name="connsiteY10" fmla="*/ 3429385 h 3430201"/>
              <a:gd name="connsiteX11" fmla="*/ 8947 w 12219793"/>
              <a:gd name="connsiteY11" fmla="*/ 2437424 h 3430201"/>
              <a:gd name="connsiteX12" fmla="*/ 530 w 12219793"/>
              <a:gd name="connsiteY12" fmla="*/ 14290 h 3430201"/>
              <a:gd name="connsiteX0" fmla="*/ 530 w 12219793"/>
              <a:gd name="connsiteY0" fmla="*/ 14290 h 3430201"/>
              <a:gd name="connsiteX1" fmla="*/ 954162 w 12219793"/>
              <a:gd name="connsiteY1" fmla="*/ 16215 h 3430201"/>
              <a:gd name="connsiteX2" fmla="*/ 954162 w 12219793"/>
              <a:gd name="connsiteY2" fmla="*/ 581124 h 3430201"/>
              <a:gd name="connsiteX3" fmla="*/ 8522118 w 12219793"/>
              <a:gd name="connsiteY3" fmla="*/ 581511 h 3430201"/>
              <a:gd name="connsiteX4" fmla="*/ 8504306 w 12219793"/>
              <a:gd name="connsiteY4" fmla="*/ 1796 h 3430201"/>
              <a:gd name="connsiteX5" fmla="*/ 12219575 w 12219793"/>
              <a:gd name="connsiteY5" fmla="*/ 0 h 3430201"/>
              <a:gd name="connsiteX6" fmla="*/ 12200947 w 12219793"/>
              <a:gd name="connsiteY6" fmla="*/ 2437424 h 3430201"/>
              <a:gd name="connsiteX7" fmla="*/ 12219793 w 12219793"/>
              <a:gd name="connsiteY7" fmla="*/ 3430201 h 3430201"/>
              <a:gd name="connsiteX8" fmla="*/ 11217094 w 12219793"/>
              <a:gd name="connsiteY8" fmla="*/ 3421277 h 3430201"/>
              <a:gd name="connsiteX9" fmla="*/ 992800 w 12219793"/>
              <a:gd name="connsiteY9" fmla="*/ 3421277 h 3430201"/>
              <a:gd name="connsiteX10" fmla="*/ 8732 w 12219793"/>
              <a:gd name="connsiteY10" fmla="*/ 3429385 h 3430201"/>
              <a:gd name="connsiteX11" fmla="*/ 8947 w 12219793"/>
              <a:gd name="connsiteY11" fmla="*/ 2437424 h 3430201"/>
              <a:gd name="connsiteX12" fmla="*/ 530 w 12219793"/>
              <a:gd name="connsiteY12" fmla="*/ 14290 h 3430201"/>
              <a:gd name="connsiteX0" fmla="*/ 530 w 12219793"/>
              <a:gd name="connsiteY0" fmla="*/ 14290 h 3430201"/>
              <a:gd name="connsiteX1" fmla="*/ 954162 w 12219793"/>
              <a:gd name="connsiteY1" fmla="*/ 6853 h 3430201"/>
              <a:gd name="connsiteX2" fmla="*/ 954162 w 12219793"/>
              <a:gd name="connsiteY2" fmla="*/ 581124 h 3430201"/>
              <a:gd name="connsiteX3" fmla="*/ 8522118 w 12219793"/>
              <a:gd name="connsiteY3" fmla="*/ 581511 h 3430201"/>
              <a:gd name="connsiteX4" fmla="*/ 8504306 w 12219793"/>
              <a:gd name="connsiteY4" fmla="*/ 1796 h 3430201"/>
              <a:gd name="connsiteX5" fmla="*/ 12219575 w 12219793"/>
              <a:gd name="connsiteY5" fmla="*/ 0 h 3430201"/>
              <a:gd name="connsiteX6" fmla="*/ 12200947 w 12219793"/>
              <a:gd name="connsiteY6" fmla="*/ 2437424 h 3430201"/>
              <a:gd name="connsiteX7" fmla="*/ 12219793 w 12219793"/>
              <a:gd name="connsiteY7" fmla="*/ 3430201 h 3430201"/>
              <a:gd name="connsiteX8" fmla="*/ 11217094 w 12219793"/>
              <a:gd name="connsiteY8" fmla="*/ 3421277 h 3430201"/>
              <a:gd name="connsiteX9" fmla="*/ 992800 w 12219793"/>
              <a:gd name="connsiteY9" fmla="*/ 3421277 h 3430201"/>
              <a:gd name="connsiteX10" fmla="*/ 8732 w 12219793"/>
              <a:gd name="connsiteY10" fmla="*/ 3429385 h 3430201"/>
              <a:gd name="connsiteX11" fmla="*/ 8947 w 12219793"/>
              <a:gd name="connsiteY11" fmla="*/ 2437424 h 3430201"/>
              <a:gd name="connsiteX12" fmla="*/ 530 w 12219793"/>
              <a:gd name="connsiteY12" fmla="*/ 14290 h 3430201"/>
              <a:gd name="connsiteX0" fmla="*/ 531 w 12219795"/>
              <a:gd name="connsiteY0" fmla="*/ 4928 h 3430201"/>
              <a:gd name="connsiteX1" fmla="*/ 954164 w 12219795"/>
              <a:gd name="connsiteY1" fmla="*/ 6853 h 3430201"/>
              <a:gd name="connsiteX2" fmla="*/ 954164 w 12219795"/>
              <a:gd name="connsiteY2" fmla="*/ 581124 h 3430201"/>
              <a:gd name="connsiteX3" fmla="*/ 8522120 w 12219795"/>
              <a:gd name="connsiteY3" fmla="*/ 581511 h 3430201"/>
              <a:gd name="connsiteX4" fmla="*/ 8504308 w 12219795"/>
              <a:gd name="connsiteY4" fmla="*/ 1796 h 3430201"/>
              <a:gd name="connsiteX5" fmla="*/ 12219577 w 12219795"/>
              <a:gd name="connsiteY5" fmla="*/ 0 h 3430201"/>
              <a:gd name="connsiteX6" fmla="*/ 12200949 w 12219795"/>
              <a:gd name="connsiteY6" fmla="*/ 2437424 h 3430201"/>
              <a:gd name="connsiteX7" fmla="*/ 12219795 w 12219795"/>
              <a:gd name="connsiteY7" fmla="*/ 3430201 h 3430201"/>
              <a:gd name="connsiteX8" fmla="*/ 11217096 w 12219795"/>
              <a:gd name="connsiteY8" fmla="*/ 3421277 h 3430201"/>
              <a:gd name="connsiteX9" fmla="*/ 992802 w 12219795"/>
              <a:gd name="connsiteY9" fmla="*/ 3421277 h 3430201"/>
              <a:gd name="connsiteX10" fmla="*/ 8734 w 12219795"/>
              <a:gd name="connsiteY10" fmla="*/ 3429385 h 3430201"/>
              <a:gd name="connsiteX11" fmla="*/ 8949 w 12219795"/>
              <a:gd name="connsiteY11" fmla="*/ 2437424 h 3430201"/>
              <a:gd name="connsiteX12" fmla="*/ 531 w 12219795"/>
              <a:gd name="connsiteY12" fmla="*/ 4928 h 3430201"/>
              <a:gd name="connsiteX0" fmla="*/ 531 w 12219795"/>
              <a:gd name="connsiteY0" fmla="*/ 7437 h 3432710"/>
              <a:gd name="connsiteX1" fmla="*/ 972794 w 12219795"/>
              <a:gd name="connsiteY1" fmla="*/ 0 h 3432710"/>
              <a:gd name="connsiteX2" fmla="*/ 954164 w 12219795"/>
              <a:gd name="connsiteY2" fmla="*/ 583633 h 3432710"/>
              <a:gd name="connsiteX3" fmla="*/ 8522120 w 12219795"/>
              <a:gd name="connsiteY3" fmla="*/ 584020 h 3432710"/>
              <a:gd name="connsiteX4" fmla="*/ 8504308 w 12219795"/>
              <a:gd name="connsiteY4" fmla="*/ 4305 h 3432710"/>
              <a:gd name="connsiteX5" fmla="*/ 12219577 w 12219795"/>
              <a:gd name="connsiteY5" fmla="*/ 2509 h 3432710"/>
              <a:gd name="connsiteX6" fmla="*/ 12200949 w 12219795"/>
              <a:gd name="connsiteY6" fmla="*/ 2439933 h 3432710"/>
              <a:gd name="connsiteX7" fmla="*/ 12219795 w 12219795"/>
              <a:gd name="connsiteY7" fmla="*/ 3432710 h 3432710"/>
              <a:gd name="connsiteX8" fmla="*/ 11217096 w 12219795"/>
              <a:gd name="connsiteY8" fmla="*/ 3423786 h 3432710"/>
              <a:gd name="connsiteX9" fmla="*/ 992802 w 12219795"/>
              <a:gd name="connsiteY9" fmla="*/ 3423786 h 3432710"/>
              <a:gd name="connsiteX10" fmla="*/ 8734 w 12219795"/>
              <a:gd name="connsiteY10" fmla="*/ 3431894 h 3432710"/>
              <a:gd name="connsiteX11" fmla="*/ 8949 w 12219795"/>
              <a:gd name="connsiteY11" fmla="*/ 2439933 h 3432710"/>
              <a:gd name="connsiteX12" fmla="*/ 531 w 12219795"/>
              <a:gd name="connsiteY12" fmla="*/ 7437 h 3432710"/>
              <a:gd name="connsiteX0" fmla="*/ 531 w 12219795"/>
              <a:gd name="connsiteY0" fmla="*/ 0 h 3434635"/>
              <a:gd name="connsiteX1" fmla="*/ 972794 w 12219795"/>
              <a:gd name="connsiteY1" fmla="*/ 1925 h 3434635"/>
              <a:gd name="connsiteX2" fmla="*/ 954164 w 12219795"/>
              <a:gd name="connsiteY2" fmla="*/ 585558 h 3434635"/>
              <a:gd name="connsiteX3" fmla="*/ 8522120 w 12219795"/>
              <a:gd name="connsiteY3" fmla="*/ 585945 h 3434635"/>
              <a:gd name="connsiteX4" fmla="*/ 8504308 w 12219795"/>
              <a:gd name="connsiteY4" fmla="*/ 6230 h 3434635"/>
              <a:gd name="connsiteX5" fmla="*/ 12219577 w 12219795"/>
              <a:gd name="connsiteY5" fmla="*/ 4434 h 3434635"/>
              <a:gd name="connsiteX6" fmla="*/ 12200949 w 12219795"/>
              <a:gd name="connsiteY6" fmla="*/ 2441858 h 3434635"/>
              <a:gd name="connsiteX7" fmla="*/ 12219795 w 12219795"/>
              <a:gd name="connsiteY7" fmla="*/ 3434635 h 3434635"/>
              <a:gd name="connsiteX8" fmla="*/ 11217096 w 12219795"/>
              <a:gd name="connsiteY8" fmla="*/ 3425711 h 3434635"/>
              <a:gd name="connsiteX9" fmla="*/ 992802 w 12219795"/>
              <a:gd name="connsiteY9" fmla="*/ 3425711 h 3434635"/>
              <a:gd name="connsiteX10" fmla="*/ 8734 w 12219795"/>
              <a:gd name="connsiteY10" fmla="*/ 3433819 h 3434635"/>
              <a:gd name="connsiteX11" fmla="*/ 8949 w 12219795"/>
              <a:gd name="connsiteY11" fmla="*/ 2441858 h 3434635"/>
              <a:gd name="connsiteX12" fmla="*/ 531 w 12219795"/>
              <a:gd name="connsiteY12" fmla="*/ 0 h 343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19795" h="3434635">
                <a:moveTo>
                  <a:pt x="531" y="0"/>
                </a:moveTo>
                <a:lnTo>
                  <a:pt x="972794" y="1925"/>
                </a:lnTo>
                <a:lnTo>
                  <a:pt x="954164" y="585558"/>
                </a:lnTo>
                <a:lnTo>
                  <a:pt x="8522120" y="585945"/>
                </a:lnTo>
                <a:cubicBezTo>
                  <a:pt x="8519217" y="310102"/>
                  <a:pt x="8507211" y="282073"/>
                  <a:pt x="8504308" y="6230"/>
                </a:cubicBezTo>
                <a:lnTo>
                  <a:pt x="12219577" y="4434"/>
                </a:lnTo>
                <a:lnTo>
                  <a:pt x="12200949" y="2441858"/>
                </a:lnTo>
                <a:lnTo>
                  <a:pt x="12219795" y="3434635"/>
                </a:lnTo>
                <a:lnTo>
                  <a:pt x="11217096" y="3425711"/>
                </a:lnTo>
                <a:lnTo>
                  <a:pt x="992802" y="3425711"/>
                </a:lnTo>
                <a:lnTo>
                  <a:pt x="8734" y="3433819"/>
                </a:lnTo>
                <a:cubicBezTo>
                  <a:pt x="8806" y="3099990"/>
                  <a:pt x="8877" y="2775687"/>
                  <a:pt x="8949" y="2441858"/>
                </a:cubicBezTo>
                <a:cubicBezTo>
                  <a:pt x="12493" y="1456347"/>
                  <a:pt x="-3013" y="985511"/>
                  <a:pt x="531" y="0"/>
                </a:cubicBezTo>
                <a:close/>
              </a:path>
            </a:pathLst>
          </a:custGeom>
        </p:spPr>
        <p:txBody>
          <a:bodyPr/>
          <a:lstStyle/>
          <a:p>
            <a:endParaRPr lang="en-US"/>
          </a:p>
        </p:txBody>
      </p:sp>
    </p:spTree>
    <p:extLst>
      <p:ext uri="{BB962C8B-B14F-4D97-AF65-F5344CB8AC3E}">
        <p14:creationId xmlns:p14="http://schemas.microsoft.com/office/powerpoint/2010/main" val="4123198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7476523" y="5023324"/>
            <a:ext cx="3641725" cy="1524000"/>
          </a:xfrm>
          <a:prstGeom prst="rect">
            <a:avLst/>
          </a:prstGeom>
          <a:noFill/>
          <a:ln w="127000">
            <a:solidFill>
              <a:srgbClr val="ABD6D9"/>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8619523" y="3956524"/>
            <a:ext cx="2201863" cy="2294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F4144"/>
              </a:solidFill>
            </a:endParaRPr>
          </a:p>
        </p:txBody>
      </p:sp>
      <p:sp>
        <p:nvSpPr>
          <p:cNvPr id="8" name="Title 1"/>
          <p:cNvSpPr>
            <a:spLocks noGrp="1"/>
          </p:cNvSpPr>
          <p:nvPr>
            <p:ph type="title" hasCustomPrompt="1"/>
          </p:nvPr>
        </p:nvSpPr>
        <p:spPr>
          <a:xfrm>
            <a:off x="8619522" y="3956524"/>
            <a:ext cx="2201863" cy="2294467"/>
          </a:xfrm>
        </p:spPr>
        <p:txBody>
          <a:bodyPr>
            <a:normAutofit/>
          </a:bodyPr>
          <a:lstStyle>
            <a:lvl1pPr algn="ctr">
              <a:defRPr sz="2000" b="1">
                <a:solidFill>
                  <a:srgbClr val="0F4144"/>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1058419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rgbClr val="0F4144">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546099" y="644525"/>
            <a:ext cx="6572251" cy="5568950"/>
          </a:xfrm>
          <a:prstGeom prst="rect">
            <a:avLst/>
          </a:prstGeom>
          <a:noFill/>
          <a:ln w="127000">
            <a:solidFill>
              <a:srgbClr val="ABD6D9"/>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552575" y="1219200"/>
            <a:ext cx="9112315" cy="441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1552574" y="1219200"/>
            <a:ext cx="9112316" cy="786882"/>
          </a:xfrm>
        </p:spPr>
        <p:txBody>
          <a:bodyPr>
            <a:noAutofit/>
          </a:bodyPr>
          <a:lstStyle>
            <a:lvl1pPr algn="ctr">
              <a:defRPr sz="3200" b="1">
                <a:solidFill>
                  <a:srgbClr val="0F4144"/>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11" name="Content Placeholder 2"/>
          <p:cNvSpPr>
            <a:spLocks noGrp="1"/>
          </p:cNvSpPr>
          <p:nvPr>
            <p:ph idx="1"/>
          </p:nvPr>
        </p:nvSpPr>
        <p:spPr>
          <a:xfrm>
            <a:off x="1940767" y="2006082"/>
            <a:ext cx="8266924" cy="3632718"/>
          </a:xfrm>
        </p:spPr>
        <p:txBody>
          <a:bodyPr>
            <a:normAutofit/>
          </a:bodyPr>
          <a:lstStyle>
            <a:lvl1pPr marL="228600" indent="-228600">
              <a:buClr>
                <a:srgbClr val="DC4405"/>
              </a:buClr>
              <a:buFontTx/>
              <a:buBlip>
                <a:blip r:embed="rId3"/>
              </a:buBlip>
              <a:defRPr sz="1800">
                <a:solidFill>
                  <a:srgbClr val="3F3F3F"/>
                </a:solidFill>
                <a:latin typeface="+mn-lt"/>
                <a:ea typeface="Verdana" panose="020B0604030504040204" pitchFamily="34" charset="0"/>
                <a:cs typeface="Verdana" panose="020B0604030504040204" pitchFamily="34" charset="0"/>
              </a:defRPr>
            </a:lvl1pPr>
            <a:lvl2pPr marL="685800" indent="-228600">
              <a:buClr>
                <a:srgbClr val="DC4405"/>
              </a:buClr>
              <a:buFontTx/>
              <a:buBlip>
                <a:blip r:embed="rId3"/>
              </a:buBlip>
              <a:defRPr sz="1600">
                <a:solidFill>
                  <a:srgbClr val="3F3F3F"/>
                </a:solidFill>
                <a:latin typeface="+mn-lt"/>
                <a:ea typeface="Verdana" panose="020B0604030504040204" pitchFamily="34" charset="0"/>
                <a:cs typeface="Verdana" panose="020B0604030504040204" pitchFamily="34" charset="0"/>
              </a:defRPr>
            </a:lvl2pPr>
            <a:lvl3pPr marL="1143000" indent="-228600">
              <a:buClr>
                <a:srgbClr val="DC4405"/>
              </a:buClr>
              <a:buFontTx/>
              <a:buBlip>
                <a:blip r:embed="rId3"/>
              </a:buBlip>
              <a:defRPr sz="1400">
                <a:solidFill>
                  <a:srgbClr val="3F3F3F"/>
                </a:solidFill>
                <a:latin typeface="+mn-lt"/>
                <a:ea typeface="Verdana" panose="020B0604030504040204" pitchFamily="34" charset="0"/>
                <a:cs typeface="Verdana" panose="020B0604030504040204" pitchFamily="34" charset="0"/>
              </a:defRPr>
            </a:lvl3pPr>
            <a:lvl4pPr marL="1600200" indent="-228600">
              <a:buClr>
                <a:srgbClr val="DC4405"/>
              </a:buClr>
              <a:buFontTx/>
              <a:buBlip>
                <a:blip r:embed="rId3"/>
              </a:buBlip>
              <a:defRPr sz="1200">
                <a:solidFill>
                  <a:srgbClr val="3F3F3F"/>
                </a:solidFill>
                <a:latin typeface="+mn-lt"/>
                <a:ea typeface="Verdana" panose="020B0604030504040204" pitchFamily="34" charset="0"/>
                <a:cs typeface="Verdana" panose="020B0604030504040204" pitchFamily="34" charset="0"/>
              </a:defRPr>
            </a:lvl4pPr>
            <a:lvl5pPr marL="2057400" indent="-228600">
              <a:buClr>
                <a:srgbClr val="DC4405"/>
              </a:buClr>
              <a:buFontTx/>
              <a:buBlip>
                <a:blip r:embed="rId3"/>
              </a:buBlip>
              <a:defRPr sz="1200">
                <a:solidFill>
                  <a:srgbClr val="3F3F3F"/>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2668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gradFill>
            <a:gsLst>
              <a:gs pos="12000">
                <a:schemeClr val="bg1">
                  <a:alpha val="50000"/>
                </a:schemeClr>
              </a:gs>
              <a:gs pos="0">
                <a:schemeClr val="bg1">
                  <a:alpha val="25000"/>
                </a:schemeClr>
              </a:gs>
              <a:gs pos="5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3276600" y="1837339"/>
            <a:ext cx="5638800" cy="0"/>
          </a:xfrm>
          <a:prstGeom prst="line">
            <a:avLst/>
          </a:prstGeom>
          <a:ln w="127000" cmpd="sng">
            <a:solidFill>
              <a:srgbClr val="ABD6D9"/>
            </a:solidFill>
          </a:ln>
          <a:effectLst/>
        </p:spPr>
        <p:style>
          <a:lnRef idx="2">
            <a:schemeClr val="accent1"/>
          </a:lnRef>
          <a:fillRef idx="0">
            <a:schemeClr val="accent1"/>
          </a:fillRef>
          <a:effectRef idx="1">
            <a:schemeClr val="accent1"/>
          </a:effectRef>
          <a:fontRef idx="minor">
            <a:schemeClr val="tx1"/>
          </a:fontRef>
        </p:style>
      </p:cxnSp>
      <p:sp>
        <p:nvSpPr>
          <p:cNvPr id="9" name="Text Placeholder 16"/>
          <p:cNvSpPr>
            <a:spLocks noGrp="1"/>
          </p:cNvSpPr>
          <p:nvPr>
            <p:ph type="body" sz="quarter" idx="13"/>
          </p:nvPr>
        </p:nvSpPr>
        <p:spPr>
          <a:xfrm>
            <a:off x="1530220" y="2222111"/>
            <a:ext cx="9144000" cy="2241551"/>
          </a:xfrm>
        </p:spPr>
        <p:txBody>
          <a:bodyPr>
            <a:normAutofit/>
          </a:bodyPr>
          <a:lstStyle>
            <a:lvl1pPr marL="0" indent="0" algn="ctr">
              <a:buClr>
                <a:srgbClr val="DC4405"/>
              </a:buClr>
              <a:buFont typeface="Courier New" panose="02070309020205020404" pitchFamily="49" charset="0"/>
              <a:buNone/>
              <a:defRPr sz="2600" baseline="0">
                <a:solidFill>
                  <a:srgbClr val="3F3F3F"/>
                </a:solidFill>
              </a:defRPr>
            </a:lvl1pPr>
            <a:lvl2pPr marL="457200" indent="0" algn="ctr">
              <a:buClr>
                <a:srgbClr val="DC4405"/>
              </a:buClr>
              <a:buFont typeface="Courier New" panose="02070309020205020404" pitchFamily="49" charset="0"/>
              <a:buNone/>
              <a:defRPr sz="1800">
                <a:solidFill>
                  <a:schemeClr val="tx1"/>
                </a:solidFill>
              </a:defRPr>
            </a:lvl2pPr>
            <a:lvl3pPr marL="914400" indent="0" algn="ctr">
              <a:buClr>
                <a:srgbClr val="DC4405"/>
              </a:buClr>
              <a:buFont typeface="Courier New" panose="02070309020205020404" pitchFamily="49" charset="0"/>
              <a:buNone/>
              <a:defRPr sz="1600">
                <a:solidFill>
                  <a:schemeClr val="tx1"/>
                </a:solidFill>
              </a:defRPr>
            </a:lvl3pPr>
            <a:lvl4pPr marL="1371600" indent="0" algn="ctr">
              <a:buClr>
                <a:srgbClr val="DC4405"/>
              </a:buClr>
              <a:buFont typeface="Courier New" panose="02070309020205020404" pitchFamily="49" charset="0"/>
              <a:buNone/>
              <a:defRPr sz="1400">
                <a:solidFill>
                  <a:schemeClr val="tx1"/>
                </a:solidFill>
              </a:defRPr>
            </a:lvl4pPr>
            <a:lvl5pPr marL="1828800" indent="0" algn="ctr">
              <a:buClr>
                <a:srgbClr val="DC4405"/>
              </a:buClr>
              <a:buFont typeface="Courier New" panose="02070309020205020404" pitchFamily="49" charset="0"/>
              <a:buNone/>
              <a:defRPr sz="1400">
                <a:solidFill>
                  <a:schemeClr val="tx1"/>
                </a:solidFill>
              </a:defRPr>
            </a:lvl5pPr>
          </a:lstStyle>
          <a:p>
            <a:pPr lvl="0"/>
            <a:r>
              <a:rPr lang="en-US" dirty="0"/>
              <a:t>Edit Master text styles</a:t>
            </a:r>
          </a:p>
        </p:txBody>
      </p:sp>
      <p:pic>
        <p:nvPicPr>
          <p:cNvPr id="11" name="Picture 10" descr="Quotes-24.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87696" y="237442"/>
            <a:ext cx="1816608" cy="1362456"/>
          </a:xfrm>
          <a:prstGeom prst="rect">
            <a:avLst/>
          </a:prstGeom>
        </p:spPr>
      </p:pic>
      <p:sp>
        <p:nvSpPr>
          <p:cNvPr id="7" name="Title 1">
            <a:extLst>
              <a:ext uri="{FF2B5EF4-FFF2-40B4-BE49-F238E27FC236}">
                <a16:creationId xmlns:a16="http://schemas.microsoft.com/office/drawing/2014/main" id="{02AFE931-8BE9-FD47-A5E1-9B96686A0028}"/>
              </a:ext>
            </a:extLst>
          </p:cNvPr>
          <p:cNvSpPr>
            <a:spLocks noGrp="1"/>
          </p:cNvSpPr>
          <p:nvPr>
            <p:ph type="ctrTitle" hasCustomPrompt="1"/>
          </p:nvPr>
        </p:nvSpPr>
        <p:spPr>
          <a:xfrm>
            <a:off x="1527048" y="4544568"/>
            <a:ext cx="9144000" cy="475488"/>
          </a:xfrm>
        </p:spPr>
        <p:txBody>
          <a:bodyPr anchor="t" anchorCtr="0">
            <a:normAutofit/>
          </a:bodyPr>
          <a:lstStyle>
            <a:lvl1pPr algn="ctr">
              <a:defRPr sz="2800" b="0" i="1" baseline="0">
                <a:solidFill>
                  <a:srgbClr val="3F3F3F"/>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44401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s">
    <p:bg>
      <p:bgPr>
        <a:solidFill>
          <a:srgbClr val="0F4144"/>
        </a:solidFill>
        <a:effectLst/>
      </p:bgPr>
    </p:bg>
    <p:spTree>
      <p:nvGrpSpPr>
        <p:cNvPr id="1" name=""/>
        <p:cNvGrpSpPr/>
        <p:nvPr/>
      </p:nvGrpSpPr>
      <p:grpSpPr>
        <a:xfrm>
          <a:off x="0" y="0"/>
          <a:ext cx="0" cy="0"/>
          <a:chOff x="0" y="0"/>
          <a:chExt cx="0" cy="0"/>
        </a:xfrm>
      </p:grpSpPr>
      <p:sp>
        <p:nvSpPr>
          <p:cNvPr id="8" name="Text Placeholder 15"/>
          <p:cNvSpPr>
            <a:spLocks noGrp="1"/>
          </p:cNvSpPr>
          <p:nvPr>
            <p:ph type="body" sz="quarter" idx="13" hasCustomPrompt="1"/>
          </p:nvPr>
        </p:nvSpPr>
        <p:spPr>
          <a:xfrm>
            <a:off x="609601" y="1954092"/>
            <a:ext cx="5495367" cy="685800"/>
          </a:xfrm>
        </p:spPr>
        <p:txBody>
          <a:bodyPr anchor="ctr" anchorCtr="0">
            <a:noAutofit/>
          </a:bodyPr>
          <a:lstStyle>
            <a:lvl1pPr marL="0" indent="0" algn="l">
              <a:buNone/>
              <a:defRPr sz="4800" b="1" baseline="0">
                <a:solidFill>
                  <a:schemeClr val="bg1"/>
                </a:solidFill>
                <a:latin typeface="+mj-lt"/>
                <a:ea typeface="Verdana" panose="020B0604030504040204" pitchFamily="34" charset="0"/>
                <a:cs typeface="Verdana" panose="020B0604030504040204" pitchFamily="34" charset="0"/>
              </a:defRPr>
            </a:lvl1pPr>
          </a:lstStyle>
          <a:p>
            <a:pPr lvl="0"/>
            <a:r>
              <a:rPr lang="en-US" dirty="0"/>
              <a:t>#</a:t>
            </a:r>
          </a:p>
        </p:txBody>
      </p:sp>
      <p:sp>
        <p:nvSpPr>
          <p:cNvPr id="9" name="Text Placeholder 17"/>
          <p:cNvSpPr>
            <a:spLocks noGrp="1"/>
          </p:cNvSpPr>
          <p:nvPr>
            <p:ph type="body" sz="quarter" idx="14"/>
          </p:nvPr>
        </p:nvSpPr>
        <p:spPr>
          <a:xfrm>
            <a:off x="609600" y="2698533"/>
            <a:ext cx="10963656" cy="457200"/>
          </a:xfrm>
        </p:spPr>
        <p:txBody>
          <a:bodyPr anchor="ctr" anchorCtr="0">
            <a:noAutofit/>
          </a:bodyPr>
          <a:lstStyle>
            <a:lvl1pPr marL="0" indent="0">
              <a:buClr>
                <a:srgbClr val="DC4405"/>
              </a:buClr>
              <a:buFont typeface="Courier New" panose="02070309020205020404" pitchFamily="49" charset="0"/>
              <a:buNone/>
              <a:defRPr sz="2400" baseline="0">
                <a:solidFill>
                  <a:srgbClr val="ABD6D9"/>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2400">
                <a:solidFill>
                  <a:srgbClr val="8DB74C"/>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2000">
                <a:solidFill>
                  <a:srgbClr val="8DB74C"/>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800">
                <a:solidFill>
                  <a:srgbClr val="8DB74C"/>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800">
                <a:solidFill>
                  <a:srgbClr val="8DB74C"/>
                </a:solidFill>
                <a:latin typeface="+mn-lt"/>
                <a:ea typeface="Verdana" panose="020B0604030504040204" pitchFamily="34" charset="0"/>
                <a:cs typeface="Verdana" panose="020B0604030504040204" pitchFamily="34" charset="0"/>
              </a:defRPr>
            </a:lvl5pPr>
          </a:lstStyle>
          <a:p>
            <a:pPr lvl="0"/>
            <a:r>
              <a:rPr lang="en-US" dirty="0"/>
              <a:t>Edit Master text styles</a:t>
            </a:r>
          </a:p>
        </p:txBody>
      </p:sp>
      <p:sp>
        <p:nvSpPr>
          <p:cNvPr id="12" name="Text Placeholder 15"/>
          <p:cNvSpPr>
            <a:spLocks noGrp="1"/>
          </p:cNvSpPr>
          <p:nvPr>
            <p:ph type="body" sz="quarter" idx="15" hasCustomPrompt="1"/>
          </p:nvPr>
        </p:nvSpPr>
        <p:spPr>
          <a:xfrm>
            <a:off x="609601" y="3371258"/>
            <a:ext cx="5495367" cy="685800"/>
          </a:xfrm>
        </p:spPr>
        <p:txBody>
          <a:bodyPr anchor="ctr" anchorCtr="0">
            <a:noAutofit/>
          </a:bodyPr>
          <a:lstStyle>
            <a:lvl1pPr marL="0" indent="0" algn="l">
              <a:buNone/>
              <a:defRPr sz="4800" b="1" baseline="0">
                <a:solidFill>
                  <a:schemeClr val="bg1"/>
                </a:solidFill>
                <a:latin typeface="+mj-lt"/>
                <a:ea typeface="Verdana" panose="020B0604030504040204" pitchFamily="34" charset="0"/>
                <a:cs typeface="Verdana" panose="020B0604030504040204" pitchFamily="34" charset="0"/>
              </a:defRPr>
            </a:lvl1pPr>
          </a:lstStyle>
          <a:p>
            <a:pPr lvl="0"/>
            <a:r>
              <a:rPr lang="en-US" dirty="0"/>
              <a:t>#</a:t>
            </a:r>
          </a:p>
        </p:txBody>
      </p:sp>
      <p:sp>
        <p:nvSpPr>
          <p:cNvPr id="14" name="Text Placeholder 15"/>
          <p:cNvSpPr>
            <a:spLocks noGrp="1"/>
          </p:cNvSpPr>
          <p:nvPr>
            <p:ph type="body" sz="quarter" idx="17" hasCustomPrompt="1"/>
          </p:nvPr>
        </p:nvSpPr>
        <p:spPr>
          <a:xfrm>
            <a:off x="609601" y="4775981"/>
            <a:ext cx="5495367" cy="685800"/>
          </a:xfrm>
        </p:spPr>
        <p:txBody>
          <a:bodyPr anchor="ctr" anchorCtr="0">
            <a:noAutofit/>
          </a:bodyPr>
          <a:lstStyle>
            <a:lvl1pPr marL="0" indent="0" algn="l">
              <a:buNone/>
              <a:defRPr sz="4800" b="1" baseline="0">
                <a:solidFill>
                  <a:schemeClr val="bg1"/>
                </a:solidFill>
                <a:latin typeface="+mj-lt"/>
                <a:ea typeface="Verdana" panose="020B0604030504040204" pitchFamily="34" charset="0"/>
                <a:cs typeface="Verdana" panose="020B0604030504040204" pitchFamily="34" charset="0"/>
              </a:defRPr>
            </a:lvl1pPr>
          </a:lstStyle>
          <a:p>
            <a:pPr lvl="0"/>
            <a:r>
              <a:rPr lang="en-US" dirty="0"/>
              <a:t>#</a:t>
            </a:r>
          </a:p>
        </p:txBody>
      </p:sp>
      <p:sp>
        <p:nvSpPr>
          <p:cNvPr id="16" name="Text Placeholder 17"/>
          <p:cNvSpPr>
            <a:spLocks noGrp="1"/>
          </p:cNvSpPr>
          <p:nvPr>
            <p:ph type="body" sz="quarter" idx="18"/>
          </p:nvPr>
        </p:nvSpPr>
        <p:spPr>
          <a:xfrm>
            <a:off x="609600" y="4115699"/>
            <a:ext cx="10963656" cy="457200"/>
          </a:xfrm>
        </p:spPr>
        <p:txBody>
          <a:bodyPr anchor="ctr" anchorCtr="0">
            <a:noAutofit/>
          </a:bodyPr>
          <a:lstStyle>
            <a:lvl1pPr marL="0" indent="0">
              <a:buClr>
                <a:srgbClr val="DC4405"/>
              </a:buClr>
              <a:buFont typeface="Courier New" panose="02070309020205020404" pitchFamily="49" charset="0"/>
              <a:buNone/>
              <a:defRPr sz="2400" baseline="0">
                <a:solidFill>
                  <a:srgbClr val="ABD6D9"/>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2400">
                <a:solidFill>
                  <a:srgbClr val="8DB74C"/>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2000">
                <a:solidFill>
                  <a:srgbClr val="8DB74C"/>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800">
                <a:solidFill>
                  <a:srgbClr val="8DB74C"/>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800">
                <a:solidFill>
                  <a:srgbClr val="8DB74C"/>
                </a:solidFill>
                <a:latin typeface="+mn-lt"/>
                <a:ea typeface="Verdana" panose="020B0604030504040204" pitchFamily="34" charset="0"/>
                <a:cs typeface="Verdana" panose="020B0604030504040204" pitchFamily="34" charset="0"/>
              </a:defRPr>
            </a:lvl5pPr>
          </a:lstStyle>
          <a:p>
            <a:pPr lvl="0"/>
            <a:r>
              <a:rPr lang="en-US" dirty="0"/>
              <a:t>Edit Master text styles</a:t>
            </a:r>
          </a:p>
        </p:txBody>
      </p:sp>
      <p:sp>
        <p:nvSpPr>
          <p:cNvPr id="17" name="Text Placeholder 17"/>
          <p:cNvSpPr>
            <a:spLocks noGrp="1"/>
          </p:cNvSpPr>
          <p:nvPr>
            <p:ph type="body" sz="quarter" idx="19"/>
          </p:nvPr>
        </p:nvSpPr>
        <p:spPr>
          <a:xfrm>
            <a:off x="609601" y="5532865"/>
            <a:ext cx="10963107" cy="457200"/>
          </a:xfrm>
        </p:spPr>
        <p:txBody>
          <a:bodyPr anchor="ctr" anchorCtr="0">
            <a:noAutofit/>
          </a:bodyPr>
          <a:lstStyle>
            <a:lvl1pPr marL="0" indent="0">
              <a:buClr>
                <a:srgbClr val="DC4405"/>
              </a:buClr>
              <a:buFont typeface="Courier New" panose="02070309020205020404" pitchFamily="49" charset="0"/>
              <a:buNone/>
              <a:defRPr sz="2400" baseline="0">
                <a:solidFill>
                  <a:srgbClr val="ABD6D9"/>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2400">
                <a:solidFill>
                  <a:srgbClr val="8DB74C"/>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2000">
                <a:solidFill>
                  <a:srgbClr val="8DB74C"/>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800">
                <a:solidFill>
                  <a:srgbClr val="8DB74C"/>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800">
                <a:solidFill>
                  <a:srgbClr val="8DB74C"/>
                </a:solidFill>
                <a:latin typeface="+mn-lt"/>
                <a:ea typeface="Verdana" panose="020B0604030504040204" pitchFamily="34" charset="0"/>
                <a:cs typeface="Verdana" panose="020B0604030504040204" pitchFamily="34" charset="0"/>
              </a:defRPr>
            </a:lvl5pPr>
          </a:lstStyle>
          <a:p>
            <a:pPr lvl="0"/>
            <a:r>
              <a:rPr lang="en-US" dirty="0"/>
              <a:t>Edit Master text styles</a:t>
            </a:r>
          </a:p>
        </p:txBody>
      </p:sp>
      <p:sp>
        <p:nvSpPr>
          <p:cNvPr id="10" name="Title 1">
            <a:extLst>
              <a:ext uri="{FF2B5EF4-FFF2-40B4-BE49-F238E27FC236}">
                <a16:creationId xmlns:a16="http://schemas.microsoft.com/office/drawing/2014/main" id="{B78F2364-242B-A947-9108-744FD2AD5822}"/>
              </a:ext>
            </a:extLst>
          </p:cNvPr>
          <p:cNvSpPr>
            <a:spLocks noGrp="1"/>
          </p:cNvSpPr>
          <p:nvPr>
            <p:ph type="title" hasCustomPrompt="1"/>
          </p:nvPr>
        </p:nvSpPr>
        <p:spPr>
          <a:xfrm>
            <a:off x="609600" y="347241"/>
            <a:ext cx="10073951" cy="1178361"/>
          </a:xfrm>
        </p:spPr>
        <p:txBody>
          <a:bodyPr>
            <a:noAutofit/>
          </a:bodyPr>
          <a:lstStyle>
            <a:lvl1pPr algn="l">
              <a:defRPr sz="4800" b="1" baseline="0">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754698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
    <p:spTree>
      <p:nvGrpSpPr>
        <p:cNvPr id="1" name=""/>
        <p:cNvGrpSpPr/>
        <p:nvPr/>
      </p:nvGrpSpPr>
      <p:grpSpPr>
        <a:xfrm>
          <a:off x="0" y="0"/>
          <a:ext cx="0" cy="0"/>
          <a:chOff x="0" y="0"/>
          <a:chExt cx="0" cy="0"/>
        </a:xfrm>
      </p:grpSpPr>
      <p:cxnSp>
        <p:nvCxnSpPr>
          <p:cNvPr id="8" name="Straight Connector 7"/>
          <p:cNvCxnSpPr/>
          <p:nvPr userDrawn="1"/>
        </p:nvCxnSpPr>
        <p:spPr>
          <a:xfrm flipV="1">
            <a:off x="672259" y="370114"/>
            <a:ext cx="0" cy="2635250"/>
          </a:xfrm>
          <a:prstGeom prst="line">
            <a:avLst/>
          </a:prstGeom>
          <a:ln w="127000" cmpd="sng">
            <a:solidFill>
              <a:srgbClr val="ABD6D9"/>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hasCustomPrompt="1"/>
          </p:nvPr>
        </p:nvSpPr>
        <p:spPr>
          <a:xfrm>
            <a:off x="754808" y="374432"/>
            <a:ext cx="6152590" cy="2635250"/>
          </a:xfrm>
        </p:spPr>
        <p:txBody>
          <a:bodyPr anchor="t" anchorCtr="0">
            <a:normAutofit/>
          </a:bodyPr>
          <a:lstStyle>
            <a:lvl1pPr algn="l">
              <a:defRPr sz="4800" b="1">
                <a:solidFill>
                  <a:srgbClr val="0F4144"/>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MASTER TITLE STYLE</a:t>
            </a:r>
          </a:p>
        </p:txBody>
      </p:sp>
      <p:sp>
        <p:nvSpPr>
          <p:cNvPr id="10" name="Subtitle 2"/>
          <p:cNvSpPr>
            <a:spLocks noGrp="1"/>
          </p:cNvSpPr>
          <p:nvPr>
            <p:ph type="subTitle" idx="1"/>
          </p:nvPr>
        </p:nvSpPr>
        <p:spPr>
          <a:xfrm>
            <a:off x="754808" y="3086855"/>
            <a:ext cx="6152590" cy="440298"/>
          </a:xfrm>
        </p:spPr>
        <p:txBody>
          <a:bodyPr anchor="t" anchorCtr="0">
            <a:noAutofit/>
          </a:bodyPr>
          <a:lstStyle>
            <a:lvl1pPr marL="0" indent="0" algn="l">
              <a:buNone/>
              <a:defRPr sz="2800" i="1">
                <a:solidFill>
                  <a:srgbClr val="3F3F3F"/>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83995" y="0"/>
            <a:ext cx="4608005" cy="6887573"/>
          </a:xfrm>
          <a:prstGeom prst="rect">
            <a:avLst/>
          </a:prstGeom>
        </p:spPr>
      </p:pic>
    </p:spTree>
    <p:extLst>
      <p:ext uri="{BB962C8B-B14F-4D97-AF65-F5344CB8AC3E}">
        <p14:creationId xmlns:p14="http://schemas.microsoft.com/office/powerpoint/2010/main" val="3371399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ection ">
    <p:spTree>
      <p:nvGrpSpPr>
        <p:cNvPr id="1" name=""/>
        <p:cNvGrpSpPr/>
        <p:nvPr/>
      </p:nvGrpSpPr>
      <p:grpSpPr>
        <a:xfrm>
          <a:off x="0" y="0"/>
          <a:ext cx="0" cy="0"/>
          <a:chOff x="0" y="0"/>
          <a:chExt cx="0" cy="0"/>
        </a:xfrm>
      </p:grpSpPr>
      <p:cxnSp>
        <p:nvCxnSpPr>
          <p:cNvPr id="8" name="Straight Connector 7"/>
          <p:cNvCxnSpPr/>
          <p:nvPr userDrawn="1"/>
        </p:nvCxnSpPr>
        <p:spPr>
          <a:xfrm flipV="1">
            <a:off x="672259" y="370114"/>
            <a:ext cx="0" cy="2635250"/>
          </a:xfrm>
          <a:prstGeom prst="line">
            <a:avLst/>
          </a:prstGeom>
          <a:ln w="127000" cmpd="sng">
            <a:solidFill>
              <a:srgbClr val="ABD6D9"/>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hasCustomPrompt="1"/>
          </p:nvPr>
        </p:nvSpPr>
        <p:spPr>
          <a:xfrm>
            <a:off x="754808" y="374432"/>
            <a:ext cx="6152590" cy="2635250"/>
          </a:xfrm>
        </p:spPr>
        <p:txBody>
          <a:bodyPr anchor="t" anchorCtr="0">
            <a:normAutofit/>
          </a:bodyPr>
          <a:lstStyle>
            <a:lvl1pPr algn="l">
              <a:defRPr sz="4800" b="1">
                <a:solidFill>
                  <a:srgbClr val="0F4144"/>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MASTER TITLE STYLE</a:t>
            </a:r>
          </a:p>
        </p:txBody>
      </p:sp>
      <p:sp>
        <p:nvSpPr>
          <p:cNvPr id="10" name="Subtitle 2"/>
          <p:cNvSpPr>
            <a:spLocks noGrp="1"/>
          </p:cNvSpPr>
          <p:nvPr>
            <p:ph type="subTitle" idx="1"/>
          </p:nvPr>
        </p:nvSpPr>
        <p:spPr>
          <a:xfrm>
            <a:off x="754808" y="3086855"/>
            <a:ext cx="6152590" cy="440298"/>
          </a:xfrm>
        </p:spPr>
        <p:txBody>
          <a:bodyPr anchor="t" anchorCtr="0">
            <a:noAutofit/>
          </a:bodyPr>
          <a:lstStyle>
            <a:lvl1pPr marL="0" indent="0" algn="l">
              <a:buNone/>
              <a:defRPr sz="2800" i="1">
                <a:solidFill>
                  <a:srgbClr val="3F3F3F"/>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6643" y="0"/>
            <a:ext cx="4585357" cy="6858000"/>
          </a:xfrm>
          <a:prstGeom prst="rect">
            <a:avLst/>
          </a:prstGeom>
        </p:spPr>
      </p:pic>
    </p:spTree>
    <p:extLst>
      <p:ext uri="{BB962C8B-B14F-4D97-AF65-F5344CB8AC3E}">
        <p14:creationId xmlns:p14="http://schemas.microsoft.com/office/powerpoint/2010/main" val="1904117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section ">
    <p:spTree>
      <p:nvGrpSpPr>
        <p:cNvPr id="1" name=""/>
        <p:cNvGrpSpPr/>
        <p:nvPr/>
      </p:nvGrpSpPr>
      <p:grpSpPr>
        <a:xfrm>
          <a:off x="0" y="0"/>
          <a:ext cx="0" cy="0"/>
          <a:chOff x="0" y="0"/>
          <a:chExt cx="0" cy="0"/>
        </a:xfrm>
      </p:grpSpPr>
      <p:cxnSp>
        <p:nvCxnSpPr>
          <p:cNvPr id="8" name="Straight Connector 7"/>
          <p:cNvCxnSpPr/>
          <p:nvPr userDrawn="1"/>
        </p:nvCxnSpPr>
        <p:spPr>
          <a:xfrm flipV="1">
            <a:off x="672259" y="370114"/>
            <a:ext cx="0" cy="2635250"/>
          </a:xfrm>
          <a:prstGeom prst="line">
            <a:avLst/>
          </a:prstGeom>
          <a:ln w="127000" cmpd="sng">
            <a:solidFill>
              <a:srgbClr val="ABD6D9"/>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hasCustomPrompt="1"/>
          </p:nvPr>
        </p:nvSpPr>
        <p:spPr>
          <a:xfrm>
            <a:off x="754808" y="374432"/>
            <a:ext cx="6152590" cy="2635250"/>
          </a:xfrm>
        </p:spPr>
        <p:txBody>
          <a:bodyPr anchor="t" anchorCtr="0">
            <a:normAutofit/>
          </a:bodyPr>
          <a:lstStyle>
            <a:lvl1pPr algn="l">
              <a:defRPr sz="4800" b="1">
                <a:solidFill>
                  <a:srgbClr val="0F4144"/>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MASTER TITLE STYLE</a:t>
            </a:r>
          </a:p>
        </p:txBody>
      </p:sp>
      <p:sp>
        <p:nvSpPr>
          <p:cNvPr id="10" name="Subtitle 2"/>
          <p:cNvSpPr>
            <a:spLocks noGrp="1"/>
          </p:cNvSpPr>
          <p:nvPr>
            <p:ph type="subTitle" idx="1"/>
          </p:nvPr>
        </p:nvSpPr>
        <p:spPr>
          <a:xfrm>
            <a:off x="754808" y="3086855"/>
            <a:ext cx="6152590" cy="440298"/>
          </a:xfrm>
        </p:spPr>
        <p:txBody>
          <a:bodyPr anchor="t" anchorCtr="0">
            <a:noAutofit/>
          </a:bodyPr>
          <a:lstStyle>
            <a:lvl1pPr marL="0" indent="0" algn="l">
              <a:buNone/>
              <a:defRPr sz="2800" i="1">
                <a:solidFill>
                  <a:srgbClr val="3F3F3F"/>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6643" y="0"/>
            <a:ext cx="4585357" cy="6858000"/>
          </a:xfrm>
          <a:prstGeom prst="rect">
            <a:avLst/>
          </a:prstGeom>
        </p:spPr>
      </p:pic>
    </p:spTree>
    <p:extLst>
      <p:ext uri="{BB962C8B-B14F-4D97-AF65-F5344CB8AC3E}">
        <p14:creationId xmlns:p14="http://schemas.microsoft.com/office/powerpoint/2010/main" val="2669787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section ">
    <p:spTree>
      <p:nvGrpSpPr>
        <p:cNvPr id="1" name=""/>
        <p:cNvGrpSpPr/>
        <p:nvPr/>
      </p:nvGrpSpPr>
      <p:grpSpPr>
        <a:xfrm>
          <a:off x="0" y="0"/>
          <a:ext cx="0" cy="0"/>
          <a:chOff x="0" y="0"/>
          <a:chExt cx="0" cy="0"/>
        </a:xfrm>
      </p:grpSpPr>
      <p:cxnSp>
        <p:nvCxnSpPr>
          <p:cNvPr id="8" name="Straight Connector 7"/>
          <p:cNvCxnSpPr/>
          <p:nvPr userDrawn="1"/>
        </p:nvCxnSpPr>
        <p:spPr>
          <a:xfrm flipV="1">
            <a:off x="672259" y="370114"/>
            <a:ext cx="0" cy="2635250"/>
          </a:xfrm>
          <a:prstGeom prst="line">
            <a:avLst/>
          </a:prstGeom>
          <a:ln w="127000" cmpd="sng">
            <a:solidFill>
              <a:srgbClr val="ABD6D9"/>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hasCustomPrompt="1"/>
          </p:nvPr>
        </p:nvSpPr>
        <p:spPr>
          <a:xfrm>
            <a:off x="754808" y="374432"/>
            <a:ext cx="6152590" cy="2635250"/>
          </a:xfrm>
        </p:spPr>
        <p:txBody>
          <a:bodyPr anchor="t" anchorCtr="0">
            <a:normAutofit/>
          </a:bodyPr>
          <a:lstStyle>
            <a:lvl1pPr algn="l">
              <a:defRPr sz="4800" b="1">
                <a:solidFill>
                  <a:srgbClr val="0F4144"/>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MASTER TITLE STYLE</a:t>
            </a:r>
          </a:p>
        </p:txBody>
      </p:sp>
      <p:sp>
        <p:nvSpPr>
          <p:cNvPr id="10" name="Subtitle 2"/>
          <p:cNvSpPr>
            <a:spLocks noGrp="1"/>
          </p:cNvSpPr>
          <p:nvPr>
            <p:ph type="subTitle" idx="1"/>
          </p:nvPr>
        </p:nvSpPr>
        <p:spPr>
          <a:xfrm>
            <a:off x="754808" y="3086855"/>
            <a:ext cx="6152590" cy="440298"/>
          </a:xfrm>
        </p:spPr>
        <p:txBody>
          <a:bodyPr anchor="t" anchorCtr="0">
            <a:noAutofit/>
          </a:bodyPr>
          <a:lstStyle>
            <a:lvl1pPr marL="0" indent="0" algn="l">
              <a:buNone/>
              <a:defRPr sz="2800" i="1">
                <a:solidFill>
                  <a:srgbClr val="3F3F3F"/>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5118" y="-1"/>
            <a:ext cx="4596882" cy="6875237"/>
          </a:xfrm>
          <a:prstGeom prst="rect">
            <a:avLst/>
          </a:prstGeom>
        </p:spPr>
      </p:pic>
    </p:spTree>
    <p:extLst>
      <p:ext uri="{BB962C8B-B14F-4D97-AF65-F5344CB8AC3E}">
        <p14:creationId xmlns:p14="http://schemas.microsoft.com/office/powerpoint/2010/main" val="4244062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section ">
    <p:spTree>
      <p:nvGrpSpPr>
        <p:cNvPr id="1" name=""/>
        <p:cNvGrpSpPr/>
        <p:nvPr/>
      </p:nvGrpSpPr>
      <p:grpSpPr>
        <a:xfrm>
          <a:off x="0" y="0"/>
          <a:ext cx="0" cy="0"/>
          <a:chOff x="0" y="0"/>
          <a:chExt cx="0" cy="0"/>
        </a:xfrm>
      </p:grpSpPr>
      <p:cxnSp>
        <p:nvCxnSpPr>
          <p:cNvPr id="8" name="Straight Connector 7"/>
          <p:cNvCxnSpPr/>
          <p:nvPr userDrawn="1"/>
        </p:nvCxnSpPr>
        <p:spPr>
          <a:xfrm flipV="1">
            <a:off x="672259" y="370114"/>
            <a:ext cx="0" cy="2635250"/>
          </a:xfrm>
          <a:prstGeom prst="line">
            <a:avLst/>
          </a:prstGeom>
          <a:ln w="127000" cmpd="sng">
            <a:solidFill>
              <a:srgbClr val="ABD6D9"/>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hasCustomPrompt="1"/>
          </p:nvPr>
        </p:nvSpPr>
        <p:spPr>
          <a:xfrm>
            <a:off x="754808" y="374432"/>
            <a:ext cx="6152590" cy="2635250"/>
          </a:xfrm>
        </p:spPr>
        <p:txBody>
          <a:bodyPr anchor="t" anchorCtr="0">
            <a:normAutofit/>
          </a:bodyPr>
          <a:lstStyle>
            <a:lvl1pPr algn="l">
              <a:defRPr sz="4800" b="1">
                <a:solidFill>
                  <a:srgbClr val="0F4144"/>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MASTER TITLE STYLE</a:t>
            </a:r>
          </a:p>
        </p:txBody>
      </p:sp>
      <p:sp>
        <p:nvSpPr>
          <p:cNvPr id="10" name="Subtitle 2"/>
          <p:cNvSpPr>
            <a:spLocks noGrp="1"/>
          </p:cNvSpPr>
          <p:nvPr>
            <p:ph type="subTitle" idx="1"/>
          </p:nvPr>
        </p:nvSpPr>
        <p:spPr>
          <a:xfrm>
            <a:off x="754808" y="3086855"/>
            <a:ext cx="6152590" cy="440298"/>
          </a:xfrm>
        </p:spPr>
        <p:txBody>
          <a:bodyPr anchor="t" anchorCtr="0">
            <a:noAutofit/>
          </a:bodyPr>
          <a:lstStyle>
            <a:lvl1pPr marL="0" indent="0" algn="l">
              <a:buNone/>
              <a:defRPr sz="2800" i="1">
                <a:solidFill>
                  <a:srgbClr val="3F3F3F"/>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6643" y="0"/>
            <a:ext cx="4585357" cy="6858000"/>
          </a:xfrm>
          <a:prstGeom prst="rect">
            <a:avLst/>
          </a:prstGeom>
        </p:spPr>
      </p:pic>
    </p:spTree>
    <p:extLst>
      <p:ext uri="{BB962C8B-B14F-4D97-AF65-F5344CB8AC3E}">
        <p14:creationId xmlns:p14="http://schemas.microsoft.com/office/powerpoint/2010/main" val="21274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ection ">
    <p:spTree>
      <p:nvGrpSpPr>
        <p:cNvPr id="1" name=""/>
        <p:cNvGrpSpPr/>
        <p:nvPr/>
      </p:nvGrpSpPr>
      <p:grpSpPr>
        <a:xfrm>
          <a:off x="0" y="0"/>
          <a:ext cx="0" cy="0"/>
          <a:chOff x="0" y="0"/>
          <a:chExt cx="0" cy="0"/>
        </a:xfrm>
      </p:grpSpPr>
      <p:cxnSp>
        <p:nvCxnSpPr>
          <p:cNvPr id="8" name="Straight Connector 7"/>
          <p:cNvCxnSpPr/>
          <p:nvPr userDrawn="1"/>
        </p:nvCxnSpPr>
        <p:spPr>
          <a:xfrm flipV="1">
            <a:off x="672259" y="370114"/>
            <a:ext cx="0" cy="2635250"/>
          </a:xfrm>
          <a:prstGeom prst="line">
            <a:avLst/>
          </a:prstGeom>
          <a:ln w="127000" cmpd="sng">
            <a:solidFill>
              <a:srgbClr val="ABD6D9"/>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hasCustomPrompt="1"/>
          </p:nvPr>
        </p:nvSpPr>
        <p:spPr>
          <a:xfrm>
            <a:off x="754808" y="374432"/>
            <a:ext cx="6152590" cy="2635250"/>
          </a:xfrm>
        </p:spPr>
        <p:txBody>
          <a:bodyPr anchor="t" anchorCtr="0">
            <a:normAutofit/>
          </a:bodyPr>
          <a:lstStyle>
            <a:lvl1pPr algn="l">
              <a:defRPr sz="4800" b="1">
                <a:solidFill>
                  <a:srgbClr val="0F4144"/>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MASTER TITLE STYLE</a:t>
            </a:r>
          </a:p>
        </p:txBody>
      </p:sp>
      <p:sp>
        <p:nvSpPr>
          <p:cNvPr id="10" name="Subtitle 2"/>
          <p:cNvSpPr>
            <a:spLocks noGrp="1"/>
          </p:cNvSpPr>
          <p:nvPr>
            <p:ph type="subTitle" idx="1"/>
          </p:nvPr>
        </p:nvSpPr>
        <p:spPr>
          <a:xfrm>
            <a:off x="754808" y="3086855"/>
            <a:ext cx="6152590" cy="440298"/>
          </a:xfrm>
        </p:spPr>
        <p:txBody>
          <a:bodyPr anchor="t" anchorCtr="0">
            <a:noAutofit/>
          </a:bodyPr>
          <a:lstStyle>
            <a:lvl1pPr marL="0" indent="0" algn="l">
              <a:buNone/>
              <a:defRPr sz="2800" i="1">
                <a:solidFill>
                  <a:srgbClr val="3F3F3F"/>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6643" y="0"/>
            <a:ext cx="4585357" cy="6858000"/>
          </a:xfrm>
          <a:prstGeom prst="rect">
            <a:avLst/>
          </a:prstGeom>
        </p:spPr>
      </p:pic>
    </p:spTree>
    <p:extLst>
      <p:ext uri="{BB962C8B-B14F-4D97-AF65-F5344CB8AC3E}">
        <p14:creationId xmlns:p14="http://schemas.microsoft.com/office/powerpoint/2010/main" val="29203358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g Concep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flipH="1">
            <a:off x="3095949" y="2133599"/>
            <a:ext cx="6351" cy="2590800"/>
          </a:xfrm>
          <a:prstGeom prst="line">
            <a:avLst/>
          </a:prstGeom>
          <a:ln w="127000" cmpd="sng">
            <a:solidFill>
              <a:srgbClr val="ABD6D9"/>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122" y="2823579"/>
            <a:ext cx="971706" cy="1266825"/>
          </a:xfrm>
          <a:prstGeom prst="rect">
            <a:avLst/>
          </a:prstGeom>
        </p:spPr>
      </p:pic>
      <p:sp>
        <p:nvSpPr>
          <p:cNvPr id="6" name="Title 1">
            <a:extLst>
              <a:ext uri="{FF2B5EF4-FFF2-40B4-BE49-F238E27FC236}">
                <a16:creationId xmlns:a16="http://schemas.microsoft.com/office/drawing/2014/main" id="{A54F98DF-9FA3-DC42-9FFD-02E165CEC904}"/>
              </a:ext>
            </a:extLst>
          </p:cNvPr>
          <p:cNvSpPr>
            <a:spLocks noGrp="1"/>
          </p:cNvSpPr>
          <p:nvPr>
            <p:ph type="ctrTitle" hasCustomPrompt="1"/>
          </p:nvPr>
        </p:nvSpPr>
        <p:spPr>
          <a:xfrm>
            <a:off x="3803904" y="2551176"/>
            <a:ext cx="7232904" cy="1819656"/>
          </a:xfrm>
        </p:spPr>
        <p:txBody>
          <a:bodyPr anchor="ctr" anchorCtr="0">
            <a:noAutofit/>
          </a:bodyPr>
          <a:lstStyle>
            <a:lvl1pPr algn="ctr">
              <a:defRPr sz="4800" b="1" i="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18028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content/citations">
    <p:bg>
      <p:bgPr>
        <a:solidFill>
          <a:srgbClr val="0F4144"/>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5820" y="195944"/>
            <a:ext cx="10067731" cy="1150672"/>
          </a:xfrm>
        </p:spPr>
        <p:txBody>
          <a:bodyPr>
            <a:noAutofit/>
          </a:bodyPr>
          <a:lstStyle>
            <a:lvl1pPr>
              <a:defRPr sz="3000" b="1">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7" name="Content Placeholder 2"/>
          <p:cNvSpPr>
            <a:spLocks noGrp="1"/>
          </p:cNvSpPr>
          <p:nvPr>
            <p:ph idx="1"/>
          </p:nvPr>
        </p:nvSpPr>
        <p:spPr>
          <a:xfrm>
            <a:off x="615689" y="2371395"/>
            <a:ext cx="10944355" cy="4234678"/>
          </a:xfrm>
        </p:spPr>
        <p:txBody>
          <a:bodyPr>
            <a:normAutofit/>
          </a:bodyPr>
          <a:lstStyle>
            <a:lvl1pPr marL="342900" indent="-342900">
              <a:buClr>
                <a:schemeClr val="bg1"/>
              </a:buClr>
              <a:buFont typeface="+mj-lt"/>
              <a:buAutoNum type="arabicPeriod"/>
              <a:defRPr sz="1800">
                <a:solidFill>
                  <a:schemeClr val="bg1"/>
                </a:solidFill>
                <a:latin typeface="+mn-lt"/>
                <a:ea typeface="Verdana" panose="020B0604030504040204" pitchFamily="34" charset="0"/>
                <a:cs typeface="Verdana" panose="020B0604030504040204" pitchFamily="34" charset="0"/>
              </a:defRPr>
            </a:lvl1pPr>
            <a:lvl2pPr marL="800100" indent="-342900">
              <a:buClr>
                <a:schemeClr val="bg1"/>
              </a:buClr>
              <a:buFont typeface="+mj-lt"/>
              <a:buAutoNum type="arabicPeriod"/>
              <a:defRPr sz="1600">
                <a:solidFill>
                  <a:schemeClr val="bg1"/>
                </a:solidFill>
                <a:latin typeface="+mn-lt"/>
                <a:ea typeface="Verdana" panose="020B0604030504040204" pitchFamily="34" charset="0"/>
                <a:cs typeface="Verdana" panose="020B0604030504040204" pitchFamily="34" charset="0"/>
              </a:defRPr>
            </a:lvl2pPr>
            <a:lvl3pPr marL="1257300" indent="-342900">
              <a:buClr>
                <a:schemeClr val="bg1"/>
              </a:buClr>
              <a:buFont typeface="+mj-lt"/>
              <a:buAutoNum type="arabicPeriod"/>
              <a:defRPr sz="1400">
                <a:solidFill>
                  <a:schemeClr val="bg1"/>
                </a:solidFill>
                <a:latin typeface="+mn-lt"/>
                <a:ea typeface="Verdana" panose="020B0604030504040204" pitchFamily="34" charset="0"/>
                <a:cs typeface="Verdana" panose="020B0604030504040204" pitchFamily="34" charset="0"/>
              </a:defRPr>
            </a:lvl3pPr>
            <a:lvl4pPr marL="1600200" indent="-228600">
              <a:buClr>
                <a:schemeClr val="bg1"/>
              </a:buClr>
              <a:buFont typeface="+mj-lt"/>
              <a:buAutoNum type="arabicPeriod"/>
              <a:defRPr sz="1200">
                <a:solidFill>
                  <a:schemeClr val="bg1"/>
                </a:solidFill>
                <a:latin typeface="+mn-lt"/>
                <a:ea typeface="Verdana" panose="020B0604030504040204" pitchFamily="34" charset="0"/>
                <a:cs typeface="Verdana" panose="020B0604030504040204" pitchFamily="34" charset="0"/>
              </a:defRPr>
            </a:lvl4pPr>
            <a:lvl5pPr marL="2057400" indent="-228600">
              <a:buClr>
                <a:schemeClr val="bg1"/>
              </a:buClr>
              <a:buFont typeface="+mj-lt"/>
              <a:buAutoNum type="arabicPeriod"/>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flipV="1">
            <a:off x="0" y="1567543"/>
            <a:ext cx="10683551" cy="13304"/>
          </a:xfrm>
          <a:prstGeom prst="line">
            <a:avLst/>
          </a:prstGeom>
          <a:ln w="127000" cmpd="sng">
            <a:solidFill>
              <a:srgbClr val="ABD6D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691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0F4144"/>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15820" y="195944"/>
            <a:ext cx="10067731" cy="1150672"/>
          </a:xfrm>
        </p:spPr>
        <p:txBody>
          <a:bodyPr>
            <a:noAutofit/>
          </a:bodyPr>
          <a:lstStyle>
            <a:lvl1pPr>
              <a:defRPr sz="3000" b="1">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8" name="Content Placeholder 2"/>
          <p:cNvSpPr>
            <a:spLocks noGrp="1"/>
          </p:cNvSpPr>
          <p:nvPr>
            <p:ph idx="1"/>
          </p:nvPr>
        </p:nvSpPr>
        <p:spPr>
          <a:xfrm>
            <a:off x="615689" y="2371395"/>
            <a:ext cx="10944355" cy="1800808"/>
          </a:xfrm>
        </p:spPr>
        <p:txBody>
          <a:bodyPr>
            <a:normAutofit/>
          </a:bodyPr>
          <a:lstStyle>
            <a:lvl1pPr marL="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2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flipV="1">
            <a:off x="0" y="1567543"/>
            <a:ext cx="10683551" cy="13304"/>
          </a:xfrm>
          <a:prstGeom prst="line">
            <a:avLst/>
          </a:prstGeom>
          <a:ln w="127000" cmpd="sng">
            <a:solidFill>
              <a:srgbClr val="ABD6D9"/>
            </a:solidFill>
          </a:ln>
          <a:effectLst/>
        </p:spPr>
        <p:style>
          <a:lnRef idx="2">
            <a:schemeClr val="accent1"/>
          </a:lnRef>
          <a:fillRef idx="0">
            <a:schemeClr val="accent1"/>
          </a:fillRef>
          <a:effectRef idx="1">
            <a:schemeClr val="accent1"/>
          </a:effectRef>
          <a:fontRef idx="minor">
            <a:schemeClr val="tx1"/>
          </a:fontRef>
        </p:style>
      </p:cxnSp>
      <p:sp>
        <p:nvSpPr>
          <p:cNvPr id="10" name="Text Placeholder 5"/>
          <p:cNvSpPr>
            <a:spLocks noGrp="1"/>
          </p:cNvSpPr>
          <p:nvPr>
            <p:ph type="body" sz="quarter" idx="10" hasCustomPrompt="1"/>
          </p:nvPr>
        </p:nvSpPr>
        <p:spPr>
          <a:xfrm>
            <a:off x="615820" y="1801774"/>
            <a:ext cx="10944225" cy="411163"/>
          </a:xfrm>
        </p:spPr>
        <p:txBody>
          <a:bodyPr>
            <a:noAutofit/>
          </a:bodyPr>
          <a:lstStyle>
            <a:lvl1pPr marL="0" indent="0">
              <a:buNone/>
              <a:defRPr sz="1800" b="1" i="0" baseline="0">
                <a:solidFill>
                  <a:schemeClr val="bg1"/>
                </a:solidFill>
              </a:defRPr>
            </a:lvl1pPr>
          </a:lstStyle>
          <a:p>
            <a:pPr lvl="0"/>
            <a:r>
              <a:rPr lang="en-US" dirty="0"/>
              <a:t>HEADER 1</a:t>
            </a:r>
          </a:p>
        </p:txBody>
      </p:sp>
      <p:sp>
        <p:nvSpPr>
          <p:cNvPr id="11" name="Content Placeholder 2"/>
          <p:cNvSpPr>
            <a:spLocks noGrp="1"/>
          </p:cNvSpPr>
          <p:nvPr>
            <p:ph idx="11"/>
          </p:nvPr>
        </p:nvSpPr>
        <p:spPr>
          <a:xfrm>
            <a:off x="615558" y="4899991"/>
            <a:ext cx="10944355" cy="1800808"/>
          </a:xfrm>
        </p:spPr>
        <p:txBody>
          <a:bodyPr>
            <a:normAutofit/>
          </a:bodyPr>
          <a:lstStyle>
            <a:lvl1pPr marL="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2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5"/>
          <p:cNvSpPr>
            <a:spLocks noGrp="1"/>
          </p:cNvSpPr>
          <p:nvPr>
            <p:ph type="body" sz="quarter" idx="12" hasCustomPrompt="1"/>
          </p:nvPr>
        </p:nvSpPr>
        <p:spPr>
          <a:xfrm>
            <a:off x="615689" y="4330370"/>
            <a:ext cx="10944225" cy="411163"/>
          </a:xfrm>
        </p:spPr>
        <p:txBody>
          <a:bodyPr>
            <a:noAutofit/>
          </a:bodyPr>
          <a:lstStyle>
            <a:lvl1pPr marL="0" indent="0">
              <a:buNone/>
              <a:defRPr sz="1800" b="1" i="0" baseline="0">
                <a:solidFill>
                  <a:schemeClr val="bg1"/>
                </a:solidFill>
              </a:defRPr>
            </a:lvl1pPr>
          </a:lstStyle>
          <a:p>
            <a:pPr lvl="0"/>
            <a:r>
              <a:rPr lang="en-US" dirty="0"/>
              <a:t>HEADER 2</a:t>
            </a:r>
          </a:p>
        </p:txBody>
      </p:sp>
    </p:spTree>
    <p:extLst>
      <p:ext uri="{BB962C8B-B14F-4D97-AF65-F5344CB8AC3E}">
        <p14:creationId xmlns:p14="http://schemas.microsoft.com/office/powerpoint/2010/main" val="320261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ncepts">
    <p:spTree>
      <p:nvGrpSpPr>
        <p:cNvPr id="1" name=""/>
        <p:cNvGrpSpPr/>
        <p:nvPr/>
      </p:nvGrpSpPr>
      <p:grpSpPr>
        <a:xfrm>
          <a:off x="0" y="0"/>
          <a:ext cx="0" cy="0"/>
          <a:chOff x="0" y="0"/>
          <a:chExt cx="0" cy="0"/>
        </a:xfrm>
      </p:grpSpPr>
      <p:cxnSp>
        <p:nvCxnSpPr>
          <p:cNvPr id="8" name="Straight Connector 7"/>
          <p:cNvCxnSpPr/>
          <p:nvPr userDrawn="1"/>
        </p:nvCxnSpPr>
        <p:spPr>
          <a:xfrm flipV="1">
            <a:off x="0" y="1567543"/>
            <a:ext cx="10683551" cy="13304"/>
          </a:xfrm>
          <a:prstGeom prst="line">
            <a:avLst/>
          </a:prstGeom>
          <a:ln w="127000" cmpd="sng">
            <a:solidFill>
              <a:srgbClr val="ABD6D9"/>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hasCustomPrompt="1"/>
          </p:nvPr>
        </p:nvSpPr>
        <p:spPr>
          <a:xfrm>
            <a:off x="619513" y="167951"/>
            <a:ext cx="9112316" cy="1178361"/>
          </a:xfrm>
        </p:spPr>
        <p:txBody>
          <a:bodyPr>
            <a:noAutofit/>
          </a:bodyPr>
          <a:lstStyle>
            <a:lvl1pPr algn="l">
              <a:defRPr sz="3200" b="1">
                <a:solidFill>
                  <a:srgbClr val="0F4144"/>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10" name="Content Placeholder 2"/>
          <p:cNvSpPr>
            <a:spLocks noGrp="1"/>
          </p:cNvSpPr>
          <p:nvPr>
            <p:ph idx="1"/>
          </p:nvPr>
        </p:nvSpPr>
        <p:spPr>
          <a:xfrm>
            <a:off x="2491858" y="1803193"/>
            <a:ext cx="8191693" cy="1649134"/>
          </a:xfrm>
        </p:spPr>
        <p:txBody>
          <a:bodyPr anchor="ctr" anchorCtr="0">
            <a:normAutofit/>
          </a:bodyPr>
          <a:lstStyle>
            <a:lvl1pPr marL="0" indent="0">
              <a:buClr>
                <a:srgbClr val="DC4405"/>
              </a:buClr>
              <a:buFont typeface="Courier New" panose="02070309020205020404" pitchFamily="49" charset="0"/>
              <a:buNone/>
              <a:defRPr sz="1800">
                <a:solidFill>
                  <a:srgbClr val="3F3F3F"/>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600">
                <a:solidFill>
                  <a:srgbClr val="3F3F3F"/>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400">
                <a:solidFill>
                  <a:srgbClr val="3F3F3F"/>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200">
                <a:solidFill>
                  <a:srgbClr val="3F3F3F"/>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200">
                <a:solidFill>
                  <a:srgbClr val="3F3F3F"/>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5"/>
          <p:cNvSpPr>
            <a:spLocks noGrp="1"/>
          </p:cNvSpPr>
          <p:nvPr>
            <p:ph type="body" sz="quarter" idx="10" hasCustomPrompt="1"/>
          </p:nvPr>
        </p:nvSpPr>
        <p:spPr>
          <a:xfrm>
            <a:off x="615821" y="1801774"/>
            <a:ext cx="1819470" cy="1650553"/>
          </a:xfrm>
        </p:spPr>
        <p:txBody>
          <a:bodyPr anchor="ctr" anchorCtr="1">
            <a:noAutofit/>
          </a:bodyPr>
          <a:lstStyle>
            <a:lvl1pPr marL="0" indent="0">
              <a:buNone/>
              <a:defRPr sz="8800" b="1" i="0" baseline="0">
                <a:solidFill>
                  <a:srgbClr val="0F4144"/>
                </a:solidFill>
              </a:defRPr>
            </a:lvl1pPr>
          </a:lstStyle>
          <a:p>
            <a:pPr lvl="0"/>
            <a:r>
              <a:rPr lang="en-US" dirty="0"/>
              <a:t>#</a:t>
            </a:r>
          </a:p>
        </p:txBody>
      </p:sp>
      <p:sp>
        <p:nvSpPr>
          <p:cNvPr id="12" name="Text Placeholder 5"/>
          <p:cNvSpPr>
            <a:spLocks noGrp="1"/>
          </p:cNvSpPr>
          <p:nvPr>
            <p:ph type="body" sz="quarter" idx="11" hasCustomPrompt="1"/>
          </p:nvPr>
        </p:nvSpPr>
        <p:spPr>
          <a:xfrm>
            <a:off x="615821" y="3515360"/>
            <a:ext cx="1819470" cy="1650553"/>
          </a:xfrm>
        </p:spPr>
        <p:txBody>
          <a:bodyPr anchor="ctr" anchorCtr="1">
            <a:noAutofit/>
          </a:bodyPr>
          <a:lstStyle>
            <a:lvl1pPr marL="0" indent="0">
              <a:buNone/>
              <a:defRPr sz="8800" b="1" i="0" baseline="0">
                <a:solidFill>
                  <a:srgbClr val="0F4144"/>
                </a:solidFill>
              </a:defRPr>
            </a:lvl1pPr>
          </a:lstStyle>
          <a:p>
            <a:pPr lvl="0"/>
            <a:r>
              <a:rPr lang="en-US" dirty="0"/>
              <a:t>#</a:t>
            </a:r>
          </a:p>
        </p:txBody>
      </p:sp>
      <p:sp>
        <p:nvSpPr>
          <p:cNvPr id="13" name="Text Placeholder 5"/>
          <p:cNvSpPr>
            <a:spLocks noGrp="1"/>
          </p:cNvSpPr>
          <p:nvPr>
            <p:ph type="body" sz="quarter" idx="12" hasCustomPrompt="1"/>
          </p:nvPr>
        </p:nvSpPr>
        <p:spPr>
          <a:xfrm>
            <a:off x="615821" y="5207447"/>
            <a:ext cx="1819470" cy="1650553"/>
          </a:xfrm>
        </p:spPr>
        <p:txBody>
          <a:bodyPr anchor="ctr" anchorCtr="1">
            <a:noAutofit/>
          </a:bodyPr>
          <a:lstStyle>
            <a:lvl1pPr marL="0" indent="0">
              <a:buNone/>
              <a:defRPr sz="8800" b="1" i="0" baseline="0">
                <a:solidFill>
                  <a:srgbClr val="0F4144"/>
                </a:solidFill>
              </a:defRPr>
            </a:lvl1pPr>
          </a:lstStyle>
          <a:p>
            <a:pPr lvl="0"/>
            <a:r>
              <a:rPr lang="en-US" dirty="0"/>
              <a:t>#</a:t>
            </a:r>
          </a:p>
        </p:txBody>
      </p:sp>
      <p:sp>
        <p:nvSpPr>
          <p:cNvPr id="14" name="Content Placeholder 2"/>
          <p:cNvSpPr>
            <a:spLocks noGrp="1"/>
          </p:cNvSpPr>
          <p:nvPr>
            <p:ph idx="13"/>
          </p:nvPr>
        </p:nvSpPr>
        <p:spPr>
          <a:xfrm>
            <a:off x="2491858" y="3515360"/>
            <a:ext cx="8191693" cy="1649134"/>
          </a:xfrm>
        </p:spPr>
        <p:txBody>
          <a:bodyPr anchor="ctr" anchorCtr="0">
            <a:normAutofit/>
          </a:bodyPr>
          <a:lstStyle>
            <a:lvl1pPr marL="0" indent="0">
              <a:buClr>
                <a:srgbClr val="DC4405"/>
              </a:buClr>
              <a:buFont typeface="Courier New" panose="02070309020205020404" pitchFamily="49" charset="0"/>
              <a:buNone/>
              <a:defRPr sz="1800">
                <a:solidFill>
                  <a:srgbClr val="3F3F3F"/>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600">
                <a:solidFill>
                  <a:srgbClr val="3F3F3F"/>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400">
                <a:solidFill>
                  <a:srgbClr val="3F3F3F"/>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200">
                <a:solidFill>
                  <a:srgbClr val="3F3F3F"/>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200">
                <a:solidFill>
                  <a:srgbClr val="3F3F3F"/>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4"/>
          </p:nvPr>
        </p:nvSpPr>
        <p:spPr>
          <a:xfrm>
            <a:off x="2491858" y="5227527"/>
            <a:ext cx="8191693" cy="1649134"/>
          </a:xfrm>
        </p:spPr>
        <p:txBody>
          <a:bodyPr anchor="ctr" anchorCtr="0">
            <a:normAutofit/>
          </a:bodyPr>
          <a:lstStyle>
            <a:lvl1pPr marL="0" indent="0">
              <a:buClr>
                <a:srgbClr val="DC4405"/>
              </a:buClr>
              <a:buFont typeface="Courier New" panose="02070309020205020404" pitchFamily="49" charset="0"/>
              <a:buNone/>
              <a:defRPr sz="1800">
                <a:solidFill>
                  <a:srgbClr val="3F3F3F"/>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600">
                <a:solidFill>
                  <a:srgbClr val="3F3F3F"/>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400">
                <a:solidFill>
                  <a:srgbClr val="3F3F3F"/>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200">
                <a:solidFill>
                  <a:srgbClr val="3F3F3F"/>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200">
                <a:solidFill>
                  <a:srgbClr val="3F3F3F"/>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5957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chemeClr val="tx1">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cxnSp>
        <p:nvCxnSpPr>
          <p:cNvPr id="8" name="Straight Connector 7"/>
          <p:cNvCxnSpPr/>
          <p:nvPr userDrawn="1"/>
        </p:nvCxnSpPr>
        <p:spPr>
          <a:xfrm flipV="1">
            <a:off x="0" y="1567543"/>
            <a:ext cx="10683551" cy="13304"/>
          </a:xfrm>
          <a:prstGeom prst="line">
            <a:avLst/>
          </a:prstGeom>
          <a:ln w="127000" cmpd="sng">
            <a:solidFill>
              <a:srgbClr val="ABD6D9"/>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hasCustomPrompt="1"/>
          </p:nvPr>
        </p:nvSpPr>
        <p:spPr>
          <a:xfrm>
            <a:off x="615820" y="195944"/>
            <a:ext cx="10067731" cy="1150672"/>
          </a:xfrm>
        </p:spPr>
        <p:txBody>
          <a:bodyPr>
            <a:noAutofit/>
          </a:bodyPr>
          <a:lstStyle>
            <a:lvl1pPr>
              <a:defRPr sz="3000" b="1">
                <a:solidFill>
                  <a:schemeClr val="bg1"/>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10" name="Content Placeholder 2"/>
          <p:cNvSpPr>
            <a:spLocks noGrp="1"/>
          </p:cNvSpPr>
          <p:nvPr>
            <p:ph idx="1"/>
          </p:nvPr>
        </p:nvSpPr>
        <p:spPr>
          <a:xfrm>
            <a:off x="615690" y="2371395"/>
            <a:ext cx="5404241" cy="1800808"/>
          </a:xfrm>
        </p:spPr>
        <p:txBody>
          <a:bodyPr anchor="t" anchorCtr="1">
            <a:normAutofit/>
          </a:bodyPr>
          <a:lstStyle>
            <a:lvl1pPr marL="285750" indent="-285750">
              <a:buClr>
                <a:srgbClr val="DC4405"/>
              </a:buClr>
              <a:buFontTx/>
              <a:buBlip>
                <a:blip r:embed="rId3"/>
              </a:buBlip>
              <a:defRPr sz="180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Tx/>
              <a:buBlip>
                <a:blip r:embed="rId3"/>
              </a:buBlip>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Tx/>
              <a:buBlip>
                <a:blip r:embed="rId3"/>
              </a:buBlip>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Tx/>
              <a:buBlip>
                <a:blip r:embed="rId3"/>
              </a:buBlip>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Tx/>
              <a:buBlip>
                <a:blip r:embed="rId3"/>
              </a:buBlip>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5"/>
          <p:cNvSpPr>
            <a:spLocks noGrp="1"/>
          </p:cNvSpPr>
          <p:nvPr>
            <p:ph type="body" sz="quarter" idx="10" hasCustomPrompt="1"/>
          </p:nvPr>
        </p:nvSpPr>
        <p:spPr>
          <a:xfrm>
            <a:off x="615820" y="1801774"/>
            <a:ext cx="5404177" cy="411163"/>
          </a:xfrm>
        </p:spPr>
        <p:txBody>
          <a:bodyPr anchor="t" anchorCtr="1">
            <a:noAutofit/>
          </a:bodyPr>
          <a:lstStyle>
            <a:lvl1pPr marL="0" indent="0">
              <a:buNone/>
              <a:defRPr sz="1800" b="1" i="0" baseline="0">
                <a:solidFill>
                  <a:schemeClr val="bg1"/>
                </a:solidFill>
              </a:defRPr>
            </a:lvl1pPr>
          </a:lstStyle>
          <a:p>
            <a:pPr lvl="0"/>
            <a:r>
              <a:rPr lang="en-US" dirty="0"/>
              <a:t>HEADER 1</a:t>
            </a:r>
          </a:p>
        </p:txBody>
      </p:sp>
      <p:sp>
        <p:nvSpPr>
          <p:cNvPr id="12" name="Content Placeholder 2"/>
          <p:cNvSpPr>
            <a:spLocks noGrp="1"/>
          </p:cNvSpPr>
          <p:nvPr>
            <p:ph idx="11"/>
          </p:nvPr>
        </p:nvSpPr>
        <p:spPr>
          <a:xfrm>
            <a:off x="6178159" y="2371395"/>
            <a:ext cx="5404241" cy="1800808"/>
          </a:xfrm>
        </p:spPr>
        <p:txBody>
          <a:bodyPr anchor="t" anchorCtr="1">
            <a:normAutofit/>
          </a:bodyPr>
          <a:lstStyle>
            <a:lvl1pPr marL="285750" indent="-285750">
              <a:buClr>
                <a:srgbClr val="DC4405"/>
              </a:buClr>
              <a:buFontTx/>
              <a:buBlip>
                <a:blip r:embed="rId3"/>
              </a:buBlip>
              <a:defRPr sz="180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Tx/>
              <a:buBlip>
                <a:blip r:embed="rId3"/>
              </a:buBlip>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Tx/>
              <a:buBlip>
                <a:blip r:embed="rId3"/>
              </a:buBlip>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Tx/>
              <a:buBlip>
                <a:blip r:embed="rId3"/>
              </a:buBlip>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Tx/>
              <a:buBlip>
                <a:blip r:embed="rId3"/>
              </a:buBlip>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5"/>
          <p:cNvSpPr>
            <a:spLocks noGrp="1"/>
          </p:cNvSpPr>
          <p:nvPr>
            <p:ph type="body" sz="quarter" idx="12" hasCustomPrompt="1"/>
          </p:nvPr>
        </p:nvSpPr>
        <p:spPr>
          <a:xfrm>
            <a:off x="6178289" y="1801774"/>
            <a:ext cx="5404177" cy="411163"/>
          </a:xfrm>
        </p:spPr>
        <p:txBody>
          <a:bodyPr anchor="t" anchorCtr="1">
            <a:noAutofit/>
          </a:bodyPr>
          <a:lstStyle>
            <a:lvl1pPr marL="0" indent="0">
              <a:buNone/>
              <a:defRPr sz="1800" b="1" i="0" baseline="0">
                <a:solidFill>
                  <a:schemeClr val="bg1"/>
                </a:solidFill>
              </a:defRPr>
            </a:lvl1pPr>
          </a:lstStyle>
          <a:p>
            <a:pPr lvl="0"/>
            <a:r>
              <a:rPr lang="en-US" dirty="0"/>
              <a:t>HEADER 2</a:t>
            </a:r>
          </a:p>
        </p:txBody>
      </p:sp>
    </p:spTree>
    <p:extLst>
      <p:ext uri="{BB962C8B-B14F-4D97-AF65-F5344CB8AC3E}">
        <p14:creationId xmlns:p14="http://schemas.microsoft.com/office/powerpoint/2010/main" val="114638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2C900-44C8-F147-BCB9-E4F43411CC89}"/>
              </a:ext>
            </a:extLst>
          </p:cNvPr>
          <p:cNvSpPr>
            <a:spLocks noGrp="1"/>
          </p:cNvSpPr>
          <p:nvPr>
            <p:ph type="title" hasCustomPrompt="1"/>
          </p:nvPr>
        </p:nvSpPr>
        <p:spPr>
          <a:xfrm>
            <a:off x="587829" y="167951"/>
            <a:ext cx="11000791" cy="1178361"/>
          </a:xfrm>
        </p:spPr>
        <p:txBody>
          <a:bodyPr>
            <a:noAutofit/>
          </a:bodyPr>
          <a:lstStyle>
            <a:lvl1pPr algn="l">
              <a:defRPr sz="3200" b="1">
                <a:solidFill>
                  <a:srgbClr val="0F4144"/>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2901530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major concep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587829" y="167951"/>
            <a:ext cx="11000791" cy="1178361"/>
          </a:xfrm>
        </p:spPr>
        <p:txBody>
          <a:bodyPr>
            <a:noAutofit/>
          </a:bodyPr>
          <a:lstStyle>
            <a:lvl1pPr algn="l">
              <a:defRPr sz="3200" b="1">
                <a:solidFill>
                  <a:srgbClr val="0F4144"/>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11" name="Content Placeholder 2"/>
          <p:cNvSpPr>
            <a:spLocks noGrp="1"/>
          </p:cNvSpPr>
          <p:nvPr>
            <p:ph idx="1"/>
          </p:nvPr>
        </p:nvSpPr>
        <p:spPr>
          <a:xfrm>
            <a:off x="1399710" y="2589534"/>
            <a:ext cx="2733285" cy="2650417"/>
          </a:xfrm>
        </p:spPr>
        <p:txBody>
          <a:bodyPr anchor="ctr" anchorCtr="0">
            <a:normAutofit/>
          </a:bodyPr>
          <a:lstStyle>
            <a:lvl1pPr marL="0" indent="0" algn="ctr">
              <a:buClr>
                <a:srgbClr val="DC4405"/>
              </a:buClr>
              <a:buFont typeface="Courier New" panose="02070309020205020404" pitchFamily="49" charset="0"/>
              <a:buNone/>
              <a:defRPr sz="2000" b="1">
                <a:solidFill>
                  <a:srgbClr val="3F3F3F"/>
                </a:solidFill>
                <a:latin typeface="+mn-lt"/>
                <a:ea typeface="Verdana" panose="020B0604030504040204" pitchFamily="34" charset="0"/>
                <a:cs typeface="Verdana" panose="020B0604030504040204" pitchFamily="34" charset="0"/>
              </a:defRPr>
            </a:lvl1pPr>
            <a:lvl2pPr marL="457200" indent="0" algn="ctr">
              <a:buClr>
                <a:srgbClr val="DC4405"/>
              </a:buClr>
              <a:buFont typeface="Courier New" panose="02070309020205020404" pitchFamily="49" charset="0"/>
              <a:buNone/>
              <a:defRPr sz="1800" b="1">
                <a:solidFill>
                  <a:srgbClr val="3F3F3F"/>
                </a:solidFill>
                <a:latin typeface="+mn-lt"/>
                <a:ea typeface="Verdana" panose="020B0604030504040204" pitchFamily="34" charset="0"/>
                <a:cs typeface="Verdana" panose="020B0604030504040204" pitchFamily="34" charset="0"/>
              </a:defRPr>
            </a:lvl2pPr>
            <a:lvl3pPr marL="914400" indent="0" algn="ctr">
              <a:buClr>
                <a:srgbClr val="DC4405"/>
              </a:buClr>
              <a:buFont typeface="Courier New" panose="02070309020205020404" pitchFamily="49" charset="0"/>
              <a:buNone/>
              <a:defRPr sz="1600" b="1">
                <a:solidFill>
                  <a:srgbClr val="3F3F3F"/>
                </a:solidFill>
                <a:latin typeface="+mn-lt"/>
                <a:ea typeface="Verdana" panose="020B0604030504040204" pitchFamily="34" charset="0"/>
                <a:cs typeface="Verdana" panose="020B0604030504040204" pitchFamily="34" charset="0"/>
              </a:defRPr>
            </a:lvl3pPr>
            <a:lvl4pPr marL="1371600" indent="0" algn="ctr">
              <a:buClr>
                <a:srgbClr val="DC4405"/>
              </a:buClr>
              <a:buFont typeface="Courier New" panose="02070309020205020404" pitchFamily="49" charset="0"/>
              <a:buNone/>
              <a:defRPr sz="1400" b="1">
                <a:solidFill>
                  <a:srgbClr val="3F3F3F"/>
                </a:solidFill>
                <a:latin typeface="+mn-lt"/>
                <a:ea typeface="Verdana" panose="020B0604030504040204" pitchFamily="34" charset="0"/>
                <a:cs typeface="Verdana" panose="020B0604030504040204" pitchFamily="34" charset="0"/>
              </a:defRPr>
            </a:lvl4pPr>
            <a:lvl5pPr marL="1828800" indent="0" algn="ctr">
              <a:buClr>
                <a:srgbClr val="DC4405"/>
              </a:buClr>
              <a:buFont typeface="Courier New" panose="02070309020205020404" pitchFamily="49" charset="0"/>
              <a:buNone/>
              <a:defRPr sz="1400" b="1">
                <a:solidFill>
                  <a:srgbClr val="3F3F3F"/>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325324" y="2473714"/>
            <a:ext cx="2882058" cy="2882058"/>
          </a:xfrm>
          <a:prstGeom prst="rect">
            <a:avLst/>
          </a:prstGeom>
          <a:noFill/>
          <a:ln w="127000">
            <a:solidFill>
              <a:srgbClr val="ABD6D9"/>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532251" y="2473714"/>
            <a:ext cx="2882058" cy="2882058"/>
          </a:xfrm>
          <a:prstGeom prst="rect">
            <a:avLst/>
          </a:prstGeom>
          <a:noFill/>
          <a:ln w="127000">
            <a:solidFill>
              <a:srgbClr val="0F4144"/>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3470D"/>
              </a:solidFill>
            </a:endParaRPr>
          </a:p>
        </p:txBody>
      </p:sp>
      <p:sp>
        <p:nvSpPr>
          <p:cNvPr id="14" name="Rectangle 13"/>
          <p:cNvSpPr/>
          <p:nvPr userDrawn="1"/>
        </p:nvSpPr>
        <p:spPr>
          <a:xfrm>
            <a:off x="7739178" y="2473714"/>
            <a:ext cx="2882058" cy="2882058"/>
          </a:xfrm>
          <a:prstGeom prst="rect">
            <a:avLst/>
          </a:prstGeom>
          <a:noFill/>
          <a:ln w="127000">
            <a:solidFill>
              <a:srgbClr val="ABD6D9"/>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Content Placeholder 2"/>
          <p:cNvSpPr>
            <a:spLocks noGrp="1"/>
          </p:cNvSpPr>
          <p:nvPr>
            <p:ph idx="10"/>
          </p:nvPr>
        </p:nvSpPr>
        <p:spPr>
          <a:xfrm>
            <a:off x="4606637" y="2589534"/>
            <a:ext cx="2733285" cy="2650417"/>
          </a:xfrm>
        </p:spPr>
        <p:txBody>
          <a:bodyPr anchor="ctr" anchorCtr="0">
            <a:normAutofit/>
          </a:bodyPr>
          <a:lstStyle>
            <a:lvl1pPr marL="0" indent="0" algn="ctr">
              <a:buClr>
                <a:srgbClr val="DC4405"/>
              </a:buClr>
              <a:buFont typeface="Courier New" panose="02070309020205020404" pitchFamily="49" charset="0"/>
              <a:buNone/>
              <a:defRPr sz="2000" b="1">
                <a:solidFill>
                  <a:srgbClr val="3F3F3F"/>
                </a:solidFill>
                <a:latin typeface="+mn-lt"/>
                <a:ea typeface="Verdana" panose="020B0604030504040204" pitchFamily="34" charset="0"/>
                <a:cs typeface="Verdana" panose="020B0604030504040204" pitchFamily="34" charset="0"/>
              </a:defRPr>
            </a:lvl1pPr>
            <a:lvl2pPr marL="457200" indent="0" algn="ctr">
              <a:buClr>
                <a:srgbClr val="DC4405"/>
              </a:buClr>
              <a:buFont typeface="Courier New" panose="02070309020205020404" pitchFamily="49" charset="0"/>
              <a:buNone/>
              <a:defRPr sz="1800" b="1">
                <a:solidFill>
                  <a:srgbClr val="3F3F3F"/>
                </a:solidFill>
                <a:latin typeface="+mn-lt"/>
                <a:ea typeface="Verdana" panose="020B0604030504040204" pitchFamily="34" charset="0"/>
                <a:cs typeface="Verdana" panose="020B0604030504040204" pitchFamily="34" charset="0"/>
              </a:defRPr>
            </a:lvl2pPr>
            <a:lvl3pPr marL="914400" indent="0" algn="ctr">
              <a:buClr>
                <a:srgbClr val="DC4405"/>
              </a:buClr>
              <a:buFont typeface="Courier New" panose="02070309020205020404" pitchFamily="49" charset="0"/>
              <a:buNone/>
              <a:defRPr sz="1600" b="1">
                <a:solidFill>
                  <a:srgbClr val="3F3F3F"/>
                </a:solidFill>
                <a:latin typeface="+mn-lt"/>
                <a:ea typeface="Verdana" panose="020B0604030504040204" pitchFamily="34" charset="0"/>
                <a:cs typeface="Verdana" panose="020B0604030504040204" pitchFamily="34" charset="0"/>
              </a:defRPr>
            </a:lvl3pPr>
            <a:lvl4pPr marL="1371600" indent="0" algn="ctr">
              <a:buClr>
                <a:srgbClr val="DC4405"/>
              </a:buClr>
              <a:buFont typeface="Courier New" panose="02070309020205020404" pitchFamily="49" charset="0"/>
              <a:buNone/>
              <a:defRPr sz="1400" b="1">
                <a:solidFill>
                  <a:srgbClr val="3F3F3F"/>
                </a:solidFill>
                <a:latin typeface="+mn-lt"/>
                <a:ea typeface="Verdana" panose="020B0604030504040204" pitchFamily="34" charset="0"/>
                <a:cs typeface="Verdana" panose="020B0604030504040204" pitchFamily="34" charset="0"/>
              </a:defRPr>
            </a:lvl4pPr>
            <a:lvl5pPr marL="1828800" indent="0" algn="ctr">
              <a:buClr>
                <a:srgbClr val="DC4405"/>
              </a:buClr>
              <a:buFont typeface="Courier New" panose="02070309020205020404" pitchFamily="49" charset="0"/>
              <a:buNone/>
              <a:defRPr sz="1400" b="1">
                <a:solidFill>
                  <a:srgbClr val="3F3F3F"/>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1"/>
          </p:nvPr>
        </p:nvSpPr>
        <p:spPr>
          <a:xfrm>
            <a:off x="7813564" y="2589534"/>
            <a:ext cx="2733285" cy="2650417"/>
          </a:xfrm>
        </p:spPr>
        <p:txBody>
          <a:bodyPr anchor="ctr" anchorCtr="0">
            <a:normAutofit/>
          </a:bodyPr>
          <a:lstStyle>
            <a:lvl1pPr marL="0" indent="0" algn="ctr">
              <a:buClr>
                <a:srgbClr val="DC4405"/>
              </a:buClr>
              <a:buFont typeface="Courier New" panose="02070309020205020404" pitchFamily="49" charset="0"/>
              <a:buNone/>
              <a:defRPr sz="2000" b="1">
                <a:solidFill>
                  <a:srgbClr val="3F3F3F"/>
                </a:solidFill>
                <a:latin typeface="+mn-lt"/>
                <a:ea typeface="Verdana" panose="020B0604030504040204" pitchFamily="34" charset="0"/>
                <a:cs typeface="Verdana" panose="020B0604030504040204" pitchFamily="34" charset="0"/>
              </a:defRPr>
            </a:lvl1pPr>
            <a:lvl2pPr marL="457200" indent="0" algn="ctr">
              <a:buClr>
                <a:srgbClr val="DC4405"/>
              </a:buClr>
              <a:buFont typeface="Courier New" panose="02070309020205020404" pitchFamily="49" charset="0"/>
              <a:buNone/>
              <a:defRPr sz="1800" b="1">
                <a:solidFill>
                  <a:srgbClr val="3F3F3F"/>
                </a:solidFill>
                <a:latin typeface="+mn-lt"/>
                <a:ea typeface="Verdana" panose="020B0604030504040204" pitchFamily="34" charset="0"/>
                <a:cs typeface="Verdana" panose="020B0604030504040204" pitchFamily="34" charset="0"/>
              </a:defRPr>
            </a:lvl2pPr>
            <a:lvl3pPr marL="914400" indent="0" algn="ctr">
              <a:buClr>
                <a:srgbClr val="DC4405"/>
              </a:buClr>
              <a:buFont typeface="Courier New" panose="02070309020205020404" pitchFamily="49" charset="0"/>
              <a:buNone/>
              <a:defRPr sz="1600" b="1">
                <a:solidFill>
                  <a:srgbClr val="3F3F3F"/>
                </a:solidFill>
                <a:latin typeface="+mn-lt"/>
                <a:ea typeface="Verdana" panose="020B0604030504040204" pitchFamily="34" charset="0"/>
                <a:cs typeface="Verdana" panose="020B0604030504040204" pitchFamily="34" charset="0"/>
              </a:defRPr>
            </a:lvl3pPr>
            <a:lvl4pPr marL="1371600" indent="0" algn="ctr">
              <a:buClr>
                <a:srgbClr val="DC4405"/>
              </a:buClr>
              <a:buFont typeface="Courier New" panose="02070309020205020404" pitchFamily="49" charset="0"/>
              <a:buNone/>
              <a:defRPr sz="1400" b="1">
                <a:solidFill>
                  <a:srgbClr val="3F3F3F"/>
                </a:solidFill>
                <a:latin typeface="+mn-lt"/>
                <a:ea typeface="Verdana" panose="020B0604030504040204" pitchFamily="34" charset="0"/>
                <a:cs typeface="Verdana" panose="020B0604030504040204" pitchFamily="34" charset="0"/>
              </a:defRPr>
            </a:lvl4pPr>
            <a:lvl5pPr marL="1828800" indent="0" algn="ctr">
              <a:buClr>
                <a:srgbClr val="DC4405"/>
              </a:buClr>
              <a:buFont typeface="Courier New" panose="02070309020205020404" pitchFamily="49" charset="0"/>
              <a:buNone/>
              <a:defRPr sz="1400" b="1">
                <a:solidFill>
                  <a:srgbClr val="3F3F3F"/>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3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cxnSp>
        <p:nvCxnSpPr>
          <p:cNvPr id="7" name="Straight Connector 6"/>
          <p:cNvCxnSpPr/>
          <p:nvPr userDrawn="1"/>
        </p:nvCxnSpPr>
        <p:spPr>
          <a:xfrm flipV="1">
            <a:off x="0" y="1567543"/>
            <a:ext cx="10683551" cy="13304"/>
          </a:xfrm>
          <a:prstGeom prst="line">
            <a:avLst/>
          </a:prstGeom>
          <a:ln w="127000" cmpd="sng">
            <a:solidFill>
              <a:srgbClr val="ABD6D9"/>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1827212" y="2024061"/>
            <a:ext cx="936625" cy="936625"/>
          </a:xfrm>
          <a:prstGeom prst="rect">
            <a:avLst/>
          </a:prstGeom>
          <a:noFill/>
          <a:ln w="76200" cmpd="sng">
            <a:solidFill>
              <a:srgbClr val="ABD6D9"/>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600700" y="2024061"/>
            <a:ext cx="936625" cy="936625"/>
          </a:xfrm>
          <a:prstGeom prst="rect">
            <a:avLst/>
          </a:prstGeom>
          <a:noFill/>
          <a:ln w="76200" cmpd="sng">
            <a:solidFill>
              <a:srgbClr val="ABD6D9"/>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374188" y="2024061"/>
            <a:ext cx="936625" cy="936625"/>
          </a:xfrm>
          <a:prstGeom prst="rect">
            <a:avLst/>
          </a:prstGeom>
          <a:noFill/>
          <a:ln w="76200" cmpd="sng">
            <a:solidFill>
              <a:srgbClr val="ABD6D9"/>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609600" y="167951"/>
            <a:ext cx="10073951" cy="1178361"/>
          </a:xfrm>
        </p:spPr>
        <p:txBody>
          <a:bodyPr>
            <a:noAutofit/>
          </a:bodyPr>
          <a:lstStyle>
            <a:lvl1pPr algn="l">
              <a:defRPr sz="3000" b="1">
                <a:solidFill>
                  <a:srgbClr val="0F4144"/>
                </a:solidFill>
                <a:latin typeface="+mj-lt"/>
                <a:ea typeface="Verdana" panose="020B0604030504040204" pitchFamily="34" charset="0"/>
                <a:cs typeface="Verdana" panose="020B0604030504040204" pitchFamily="34" charset="0"/>
              </a:defRPr>
            </a:lvl1pPr>
          </a:lstStyle>
          <a:p>
            <a:r>
              <a:rPr lang="en-US" dirty="0"/>
              <a:t>CLICK TO EDIT MASTER TITLE STYLE</a:t>
            </a:r>
          </a:p>
        </p:txBody>
      </p:sp>
      <p:sp>
        <p:nvSpPr>
          <p:cNvPr id="12" name="Content Placeholder 2"/>
          <p:cNvSpPr>
            <a:spLocks noGrp="1"/>
          </p:cNvSpPr>
          <p:nvPr>
            <p:ph idx="1"/>
          </p:nvPr>
        </p:nvSpPr>
        <p:spPr>
          <a:xfrm>
            <a:off x="933190" y="3767939"/>
            <a:ext cx="2733707" cy="1800808"/>
          </a:xfrm>
        </p:spPr>
        <p:txBody>
          <a:bodyPr>
            <a:normAutofit/>
          </a:bodyPr>
          <a:lstStyle>
            <a:lvl1pPr marL="0" indent="0" algn="ctr">
              <a:buClr>
                <a:srgbClr val="DC4405"/>
              </a:buClr>
              <a:buFont typeface="Arial" panose="020B0604020202020204" pitchFamily="34" charset="0"/>
              <a:buNone/>
              <a:defRPr sz="1800">
                <a:solidFill>
                  <a:srgbClr val="3F3F3F"/>
                </a:solidFill>
                <a:latin typeface="+mn-lt"/>
                <a:ea typeface="Verdana" panose="020B0604030504040204" pitchFamily="34" charset="0"/>
                <a:cs typeface="Verdana" panose="020B0604030504040204" pitchFamily="34" charset="0"/>
              </a:defRPr>
            </a:lvl1pPr>
            <a:lvl2pPr marL="457200" indent="0" algn="ctr">
              <a:buClr>
                <a:srgbClr val="DC4405"/>
              </a:buClr>
              <a:buFont typeface="Arial" panose="020B0604020202020204" pitchFamily="34" charset="0"/>
              <a:buNone/>
              <a:defRPr sz="1600">
                <a:solidFill>
                  <a:srgbClr val="3F3F3F"/>
                </a:solidFill>
                <a:latin typeface="+mn-lt"/>
                <a:ea typeface="Verdana" panose="020B0604030504040204" pitchFamily="34" charset="0"/>
                <a:cs typeface="Verdana" panose="020B0604030504040204" pitchFamily="34" charset="0"/>
              </a:defRPr>
            </a:lvl2pPr>
            <a:lvl3pPr marL="914400" indent="0" algn="ctr">
              <a:buClr>
                <a:srgbClr val="DC4405"/>
              </a:buClr>
              <a:buFont typeface="Arial" panose="020B0604020202020204" pitchFamily="34" charset="0"/>
              <a:buNone/>
              <a:defRPr sz="1400">
                <a:solidFill>
                  <a:srgbClr val="3F3F3F"/>
                </a:solidFill>
                <a:latin typeface="+mn-lt"/>
                <a:ea typeface="Verdana" panose="020B0604030504040204" pitchFamily="34" charset="0"/>
                <a:cs typeface="Verdana" panose="020B0604030504040204" pitchFamily="34" charset="0"/>
              </a:defRPr>
            </a:lvl3pPr>
            <a:lvl4pPr marL="1371600" indent="0" algn="ctr">
              <a:buClr>
                <a:srgbClr val="DC4405"/>
              </a:buClr>
              <a:buFont typeface="Arial" panose="020B0604020202020204" pitchFamily="34" charset="0"/>
              <a:buNone/>
              <a:defRPr sz="1200">
                <a:solidFill>
                  <a:srgbClr val="3F3F3F"/>
                </a:solidFill>
                <a:latin typeface="+mn-lt"/>
                <a:ea typeface="Verdana" panose="020B0604030504040204" pitchFamily="34" charset="0"/>
                <a:cs typeface="Verdana" panose="020B0604030504040204" pitchFamily="34" charset="0"/>
              </a:defRPr>
            </a:lvl4pPr>
            <a:lvl5pPr marL="1828800" indent="0" algn="ctr">
              <a:buClr>
                <a:srgbClr val="DC4405"/>
              </a:buClr>
              <a:buFont typeface="Arial" panose="020B0604020202020204" pitchFamily="34" charset="0"/>
              <a:buNone/>
              <a:defRPr sz="1200">
                <a:solidFill>
                  <a:srgbClr val="3F3F3F"/>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5"/>
          <p:cNvSpPr>
            <a:spLocks noGrp="1"/>
          </p:cNvSpPr>
          <p:nvPr>
            <p:ph type="body" sz="quarter" idx="10" hasCustomPrompt="1"/>
          </p:nvPr>
        </p:nvSpPr>
        <p:spPr>
          <a:xfrm>
            <a:off x="933320" y="3198318"/>
            <a:ext cx="2733675" cy="411163"/>
          </a:xfrm>
        </p:spPr>
        <p:txBody>
          <a:bodyPr anchor="ctr" anchorCtr="0">
            <a:noAutofit/>
          </a:bodyPr>
          <a:lstStyle>
            <a:lvl1pPr marL="0" indent="0" algn="ctr">
              <a:buNone/>
              <a:defRPr sz="1800" b="1" i="0" baseline="0">
                <a:solidFill>
                  <a:srgbClr val="3F3F3F"/>
                </a:solidFill>
              </a:defRPr>
            </a:lvl1pPr>
          </a:lstStyle>
          <a:p>
            <a:pPr lvl="0"/>
            <a:r>
              <a:rPr lang="en-US" dirty="0"/>
              <a:t>HEADER 1</a:t>
            </a:r>
          </a:p>
        </p:txBody>
      </p:sp>
      <p:sp>
        <p:nvSpPr>
          <p:cNvPr id="14" name="Content Placeholder 2"/>
          <p:cNvSpPr>
            <a:spLocks noGrp="1"/>
          </p:cNvSpPr>
          <p:nvPr>
            <p:ph idx="11"/>
          </p:nvPr>
        </p:nvSpPr>
        <p:spPr>
          <a:xfrm>
            <a:off x="4724270" y="3767939"/>
            <a:ext cx="2733707" cy="1800808"/>
          </a:xfrm>
        </p:spPr>
        <p:txBody>
          <a:bodyPr>
            <a:normAutofit/>
          </a:bodyPr>
          <a:lstStyle>
            <a:lvl1pPr marL="0" indent="0" algn="ctr">
              <a:buClr>
                <a:srgbClr val="DC4405"/>
              </a:buClr>
              <a:buFont typeface="Arial" panose="020B0604020202020204" pitchFamily="34" charset="0"/>
              <a:buNone/>
              <a:defRPr sz="1800">
                <a:solidFill>
                  <a:srgbClr val="3F3F3F"/>
                </a:solidFill>
                <a:latin typeface="+mn-lt"/>
                <a:ea typeface="Verdana" panose="020B0604030504040204" pitchFamily="34" charset="0"/>
                <a:cs typeface="Verdana" panose="020B0604030504040204" pitchFamily="34" charset="0"/>
              </a:defRPr>
            </a:lvl1pPr>
            <a:lvl2pPr marL="457200" indent="0" algn="ctr">
              <a:buClr>
                <a:srgbClr val="DC4405"/>
              </a:buClr>
              <a:buFont typeface="Arial" panose="020B0604020202020204" pitchFamily="34" charset="0"/>
              <a:buNone/>
              <a:defRPr sz="1600">
                <a:solidFill>
                  <a:srgbClr val="3F3F3F"/>
                </a:solidFill>
                <a:latin typeface="+mn-lt"/>
                <a:ea typeface="Verdana" panose="020B0604030504040204" pitchFamily="34" charset="0"/>
                <a:cs typeface="Verdana" panose="020B0604030504040204" pitchFamily="34" charset="0"/>
              </a:defRPr>
            </a:lvl2pPr>
            <a:lvl3pPr marL="914400" indent="0" algn="ctr">
              <a:buClr>
                <a:srgbClr val="DC4405"/>
              </a:buClr>
              <a:buFont typeface="Arial" panose="020B0604020202020204" pitchFamily="34" charset="0"/>
              <a:buNone/>
              <a:defRPr sz="1400">
                <a:solidFill>
                  <a:srgbClr val="3F3F3F"/>
                </a:solidFill>
                <a:latin typeface="+mn-lt"/>
                <a:ea typeface="Verdana" panose="020B0604030504040204" pitchFamily="34" charset="0"/>
                <a:cs typeface="Verdana" panose="020B0604030504040204" pitchFamily="34" charset="0"/>
              </a:defRPr>
            </a:lvl3pPr>
            <a:lvl4pPr marL="1371600" indent="0" algn="ctr">
              <a:buClr>
                <a:srgbClr val="DC4405"/>
              </a:buClr>
              <a:buFont typeface="Arial" panose="020B0604020202020204" pitchFamily="34" charset="0"/>
              <a:buNone/>
              <a:defRPr sz="1200">
                <a:solidFill>
                  <a:srgbClr val="3F3F3F"/>
                </a:solidFill>
                <a:latin typeface="+mn-lt"/>
                <a:ea typeface="Verdana" panose="020B0604030504040204" pitchFamily="34" charset="0"/>
                <a:cs typeface="Verdana" panose="020B0604030504040204" pitchFamily="34" charset="0"/>
              </a:defRPr>
            </a:lvl4pPr>
            <a:lvl5pPr marL="1828800" indent="0" algn="ctr">
              <a:buClr>
                <a:srgbClr val="DC4405"/>
              </a:buClr>
              <a:buFont typeface="Arial" panose="020B0604020202020204" pitchFamily="34" charset="0"/>
              <a:buNone/>
              <a:defRPr sz="1200">
                <a:solidFill>
                  <a:srgbClr val="3F3F3F"/>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5"/>
          <p:cNvSpPr>
            <a:spLocks noGrp="1"/>
          </p:cNvSpPr>
          <p:nvPr>
            <p:ph type="body" sz="quarter" idx="12" hasCustomPrompt="1"/>
          </p:nvPr>
        </p:nvSpPr>
        <p:spPr>
          <a:xfrm>
            <a:off x="4724400" y="3198318"/>
            <a:ext cx="2733675" cy="411163"/>
          </a:xfrm>
        </p:spPr>
        <p:txBody>
          <a:bodyPr anchor="ctr" anchorCtr="0">
            <a:noAutofit/>
          </a:bodyPr>
          <a:lstStyle>
            <a:lvl1pPr marL="0" indent="0" algn="ctr">
              <a:buNone/>
              <a:defRPr sz="1800" b="1" i="0" baseline="0">
                <a:solidFill>
                  <a:srgbClr val="3F3F3F"/>
                </a:solidFill>
              </a:defRPr>
            </a:lvl1pPr>
          </a:lstStyle>
          <a:p>
            <a:pPr lvl="0"/>
            <a:r>
              <a:rPr lang="en-US" dirty="0"/>
              <a:t>HEADER 1</a:t>
            </a:r>
          </a:p>
        </p:txBody>
      </p:sp>
      <p:sp>
        <p:nvSpPr>
          <p:cNvPr id="16" name="Content Placeholder 2"/>
          <p:cNvSpPr>
            <a:spLocks noGrp="1"/>
          </p:cNvSpPr>
          <p:nvPr>
            <p:ph idx="13"/>
          </p:nvPr>
        </p:nvSpPr>
        <p:spPr>
          <a:xfrm>
            <a:off x="8475532" y="3767939"/>
            <a:ext cx="2733707" cy="1800808"/>
          </a:xfrm>
        </p:spPr>
        <p:txBody>
          <a:bodyPr>
            <a:normAutofit/>
          </a:bodyPr>
          <a:lstStyle>
            <a:lvl1pPr marL="0" indent="0" algn="ctr">
              <a:buClr>
                <a:srgbClr val="DC4405"/>
              </a:buClr>
              <a:buFont typeface="Arial" panose="020B0604020202020204" pitchFamily="34" charset="0"/>
              <a:buNone/>
              <a:defRPr sz="1800">
                <a:solidFill>
                  <a:srgbClr val="3F3F3F"/>
                </a:solidFill>
                <a:latin typeface="+mn-lt"/>
                <a:ea typeface="Verdana" panose="020B0604030504040204" pitchFamily="34" charset="0"/>
                <a:cs typeface="Verdana" panose="020B0604030504040204" pitchFamily="34" charset="0"/>
              </a:defRPr>
            </a:lvl1pPr>
            <a:lvl2pPr marL="457200" indent="0" algn="ctr">
              <a:buClr>
                <a:srgbClr val="DC4405"/>
              </a:buClr>
              <a:buFont typeface="Arial" panose="020B0604020202020204" pitchFamily="34" charset="0"/>
              <a:buNone/>
              <a:defRPr sz="1600">
                <a:solidFill>
                  <a:srgbClr val="3F3F3F"/>
                </a:solidFill>
                <a:latin typeface="+mn-lt"/>
                <a:ea typeface="Verdana" panose="020B0604030504040204" pitchFamily="34" charset="0"/>
                <a:cs typeface="Verdana" panose="020B0604030504040204" pitchFamily="34" charset="0"/>
              </a:defRPr>
            </a:lvl2pPr>
            <a:lvl3pPr marL="914400" indent="0" algn="ctr">
              <a:buClr>
                <a:srgbClr val="DC4405"/>
              </a:buClr>
              <a:buFont typeface="Arial" panose="020B0604020202020204" pitchFamily="34" charset="0"/>
              <a:buNone/>
              <a:defRPr sz="1400">
                <a:solidFill>
                  <a:srgbClr val="3F3F3F"/>
                </a:solidFill>
                <a:latin typeface="+mn-lt"/>
                <a:ea typeface="Verdana" panose="020B0604030504040204" pitchFamily="34" charset="0"/>
                <a:cs typeface="Verdana" panose="020B0604030504040204" pitchFamily="34" charset="0"/>
              </a:defRPr>
            </a:lvl3pPr>
            <a:lvl4pPr marL="1371600" indent="0" algn="ctr">
              <a:buClr>
                <a:srgbClr val="DC4405"/>
              </a:buClr>
              <a:buFont typeface="Arial" panose="020B0604020202020204" pitchFamily="34" charset="0"/>
              <a:buNone/>
              <a:defRPr sz="1200">
                <a:solidFill>
                  <a:srgbClr val="3F3F3F"/>
                </a:solidFill>
                <a:latin typeface="+mn-lt"/>
                <a:ea typeface="Verdana" panose="020B0604030504040204" pitchFamily="34" charset="0"/>
                <a:cs typeface="Verdana" panose="020B0604030504040204" pitchFamily="34" charset="0"/>
              </a:defRPr>
            </a:lvl4pPr>
            <a:lvl5pPr marL="1828800" indent="0" algn="ctr">
              <a:buClr>
                <a:srgbClr val="DC4405"/>
              </a:buClr>
              <a:buFont typeface="Arial" panose="020B0604020202020204" pitchFamily="34" charset="0"/>
              <a:buNone/>
              <a:defRPr sz="1200">
                <a:solidFill>
                  <a:srgbClr val="3F3F3F"/>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5"/>
          <p:cNvSpPr>
            <a:spLocks noGrp="1"/>
          </p:cNvSpPr>
          <p:nvPr>
            <p:ph type="body" sz="quarter" idx="14" hasCustomPrompt="1"/>
          </p:nvPr>
        </p:nvSpPr>
        <p:spPr>
          <a:xfrm>
            <a:off x="8475662" y="3198318"/>
            <a:ext cx="2733675" cy="411163"/>
          </a:xfrm>
        </p:spPr>
        <p:txBody>
          <a:bodyPr anchor="ctr" anchorCtr="0">
            <a:noAutofit/>
          </a:bodyPr>
          <a:lstStyle>
            <a:lvl1pPr marL="0" indent="0" algn="ctr">
              <a:buNone/>
              <a:defRPr sz="1800" b="1" i="0" baseline="0">
                <a:solidFill>
                  <a:srgbClr val="3F3F3F"/>
                </a:solidFill>
              </a:defRPr>
            </a:lvl1pPr>
          </a:lstStyle>
          <a:p>
            <a:pPr lvl="0"/>
            <a:r>
              <a:rPr lang="en-US" dirty="0"/>
              <a:t>HEADER 1</a:t>
            </a:r>
          </a:p>
        </p:txBody>
      </p:sp>
      <p:sp>
        <p:nvSpPr>
          <p:cNvPr id="18" name="Picture Placeholder 2"/>
          <p:cNvSpPr>
            <a:spLocks noGrp="1"/>
          </p:cNvSpPr>
          <p:nvPr>
            <p:ph type="pic" sz="quarter" idx="15" hasCustomPrompt="1"/>
          </p:nvPr>
        </p:nvSpPr>
        <p:spPr>
          <a:xfrm>
            <a:off x="1968216" y="2169009"/>
            <a:ext cx="654615" cy="646728"/>
          </a:xfrm>
        </p:spPr>
        <p:txBody>
          <a:bodyPr>
            <a:noAutofit/>
          </a:bodyPr>
          <a:lstStyle>
            <a:lvl1pPr marL="0" indent="0">
              <a:buNone/>
              <a:defRPr sz="1200"/>
            </a:lvl1pPr>
          </a:lstStyle>
          <a:p>
            <a:r>
              <a:rPr lang="en-US" dirty="0"/>
              <a:t>Icon Image</a:t>
            </a:r>
          </a:p>
        </p:txBody>
      </p:sp>
      <p:sp>
        <p:nvSpPr>
          <p:cNvPr id="21" name="Picture Placeholder 2"/>
          <p:cNvSpPr>
            <a:spLocks noGrp="1"/>
          </p:cNvSpPr>
          <p:nvPr>
            <p:ph type="pic" sz="quarter" idx="18" hasCustomPrompt="1"/>
          </p:nvPr>
        </p:nvSpPr>
        <p:spPr>
          <a:xfrm>
            <a:off x="5741704" y="2169009"/>
            <a:ext cx="654615" cy="646728"/>
          </a:xfrm>
        </p:spPr>
        <p:txBody>
          <a:bodyPr>
            <a:noAutofit/>
          </a:bodyPr>
          <a:lstStyle>
            <a:lvl1pPr marL="0" indent="0">
              <a:buNone/>
              <a:defRPr sz="1200"/>
            </a:lvl1pPr>
          </a:lstStyle>
          <a:p>
            <a:r>
              <a:rPr lang="en-US" dirty="0"/>
              <a:t>Icon Image</a:t>
            </a:r>
          </a:p>
        </p:txBody>
      </p:sp>
      <p:sp>
        <p:nvSpPr>
          <p:cNvPr id="22" name="Picture Placeholder 2"/>
          <p:cNvSpPr>
            <a:spLocks noGrp="1"/>
          </p:cNvSpPr>
          <p:nvPr>
            <p:ph type="pic" sz="quarter" idx="19" hasCustomPrompt="1"/>
          </p:nvPr>
        </p:nvSpPr>
        <p:spPr>
          <a:xfrm>
            <a:off x="9515077" y="2169009"/>
            <a:ext cx="654615" cy="646728"/>
          </a:xfrm>
        </p:spPr>
        <p:txBody>
          <a:bodyPr>
            <a:noAutofit/>
          </a:bodyPr>
          <a:lstStyle>
            <a:lvl1pPr marL="0" indent="0">
              <a:buNone/>
              <a:defRPr sz="1200"/>
            </a:lvl1pPr>
          </a:lstStyle>
          <a:p>
            <a:r>
              <a:rPr lang="en-US" dirty="0"/>
              <a:t>Icon Image</a:t>
            </a:r>
          </a:p>
        </p:txBody>
      </p:sp>
    </p:spTree>
    <p:extLst>
      <p:ext uri="{BB962C8B-B14F-4D97-AF65-F5344CB8AC3E}">
        <p14:creationId xmlns:p14="http://schemas.microsoft.com/office/powerpoint/2010/main" val="2557049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038F0-4E15-4075-BF75-D2AA455482CA}" type="datetimeFigureOut">
              <a:rPr lang="en-US" smtClean="0"/>
              <a:t>2/11/2021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769C9E-C398-4A87-ACF0-41E55CE500A4}" type="slidenum">
              <a:rPr lang="en-US" smtClean="0"/>
              <a:t>‹#›</a:t>
            </a:fld>
            <a:endParaRPr lang="en-US"/>
          </a:p>
        </p:txBody>
      </p:sp>
    </p:spTree>
    <p:extLst>
      <p:ext uri="{BB962C8B-B14F-4D97-AF65-F5344CB8AC3E}">
        <p14:creationId xmlns:p14="http://schemas.microsoft.com/office/powerpoint/2010/main" val="4079624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51" r:id="rId4"/>
    <p:sldLayoutId id="2147483652" r:id="rId5"/>
    <p:sldLayoutId id="2147483658" r:id="rId6"/>
    <p:sldLayoutId id="2147483677" r:id="rId7"/>
    <p:sldLayoutId id="2147483653" r:id="rId8"/>
    <p:sldLayoutId id="2147483659" r:id="rId9"/>
    <p:sldLayoutId id="2147483655" r:id="rId10"/>
    <p:sldLayoutId id="2147483656" r:id="rId11"/>
    <p:sldLayoutId id="2147483657"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54" r:id="rId22"/>
    <p:sldLayoutId id="2147483672" r:id="rId23"/>
    <p:sldLayoutId id="2147483673" r:id="rId24"/>
    <p:sldLayoutId id="2147483674" r:id="rId25"/>
    <p:sldLayoutId id="2147483675" r:id="rId26"/>
    <p:sldLayoutId id="2147483676" r:id="rId27"/>
    <p:sldLayoutId id="2147483671" r:id="rId28"/>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hyperlink" Target="https://beav.es/JQf"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hyperlink" Target="https://medium.com/uxblo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42164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489537" y="827534"/>
            <a:ext cx="7425267" cy="5672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u="none" kern="1200">
                <a:solidFill>
                  <a:srgbClr val="0F4144"/>
                </a:solidFill>
                <a:latin typeface="+mj-lt"/>
                <a:ea typeface="Verdana" panose="020B0604030504040204" pitchFamily="34" charset="0"/>
                <a:cs typeface="Verdana" panose="020B0604030504040204" pitchFamily="34" charset="0"/>
              </a:defRPr>
            </a:lvl1pPr>
          </a:lstStyle>
          <a:p>
            <a:r>
              <a:rPr lang="en-US" sz="4800" dirty="0" smtClean="0">
                <a:solidFill>
                  <a:schemeClr val="bg1"/>
                </a:solidFill>
                <a:cs typeface="Arial"/>
              </a:rPr>
              <a:t>Going for Good not Gold</a:t>
            </a:r>
            <a:endParaRPr lang="en-US" sz="4800" dirty="0">
              <a:solidFill>
                <a:schemeClr val="bg1"/>
              </a:solidFill>
            </a:endParaRPr>
          </a:p>
        </p:txBody>
      </p:sp>
      <p:sp>
        <p:nvSpPr>
          <p:cNvPr id="10" name="Subtitle 2"/>
          <p:cNvSpPr txBox="1">
            <a:spLocks/>
          </p:cNvSpPr>
          <p:nvPr/>
        </p:nvSpPr>
        <p:spPr>
          <a:xfrm>
            <a:off x="489537" y="1575708"/>
            <a:ext cx="7298267" cy="5324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i="1" dirty="0" smtClean="0">
                <a:solidFill>
                  <a:schemeClr val="bg1"/>
                </a:solidFill>
                <a:latin typeface="+mj-lt"/>
                <a:cs typeface="Arial"/>
              </a:rPr>
              <a:t>Using Alma Digital for Electronic Course Reserves</a:t>
            </a:r>
            <a:endParaRPr lang="en-US" sz="2500" i="1" dirty="0">
              <a:solidFill>
                <a:schemeClr val="bg1"/>
              </a:solidFill>
              <a:latin typeface="+mj-lt"/>
            </a:endParaRPr>
          </a:p>
        </p:txBody>
      </p:sp>
      <p:sp>
        <p:nvSpPr>
          <p:cNvPr id="11" name="Rectangle 10"/>
          <p:cNvSpPr/>
          <p:nvPr/>
        </p:nvSpPr>
        <p:spPr>
          <a:xfrm>
            <a:off x="0" y="2226733"/>
            <a:ext cx="8610600" cy="203200"/>
          </a:xfrm>
          <a:prstGeom prst="rect">
            <a:avLst/>
          </a:prstGeom>
          <a:solidFill>
            <a:srgbClr val="ABD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537" y="2662602"/>
            <a:ext cx="4103630" cy="1312443"/>
          </a:xfrm>
          <a:prstGeom prst="rect">
            <a:avLst/>
          </a:prstGeom>
        </p:spPr>
      </p:pic>
      <p:sp>
        <p:nvSpPr>
          <p:cNvPr id="14" name="TextBox 13"/>
          <p:cNvSpPr txBox="1"/>
          <p:nvPr/>
        </p:nvSpPr>
        <p:spPr>
          <a:xfrm>
            <a:off x="3843865" y="3126226"/>
            <a:ext cx="4766735" cy="646331"/>
          </a:xfrm>
          <a:prstGeom prst="rect">
            <a:avLst/>
          </a:prstGeom>
          <a:noFill/>
        </p:spPr>
        <p:txBody>
          <a:bodyPr wrap="square" rtlCol="0">
            <a:spAutoFit/>
          </a:bodyPr>
          <a:lstStyle/>
          <a:p>
            <a:pPr algn="r"/>
            <a:r>
              <a:rPr lang="en-US" dirty="0" smtClean="0">
                <a:solidFill>
                  <a:schemeClr val="bg1"/>
                </a:solidFill>
              </a:rPr>
              <a:t>Sagan Wallace</a:t>
            </a:r>
          </a:p>
          <a:p>
            <a:pPr algn="r"/>
            <a:r>
              <a:rPr lang="en-US" dirty="0" smtClean="0">
                <a:solidFill>
                  <a:schemeClr val="bg1"/>
                </a:solidFill>
              </a:rPr>
              <a:t>Sagan.Wallace@oregonstate.edu</a:t>
            </a:r>
            <a:endParaRPr lang="en-US" dirty="0">
              <a:solidFill>
                <a:schemeClr val="bg1"/>
              </a:solidFill>
            </a:endParaRPr>
          </a:p>
        </p:txBody>
      </p:sp>
    </p:spTree>
    <p:extLst>
      <p:ext uri="{BB962C8B-B14F-4D97-AF65-F5344CB8AC3E}">
        <p14:creationId xmlns:p14="http://schemas.microsoft.com/office/powerpoint/2010/main" val="1246952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962" y="548951"/>
            <a:ext cx="11000791" cy="1178361"/>
          </a:xfrm>
        </p:spPr>
        <p:txBody>
          <a:bodyPr/>
          <a:lstStyle/>
          <a:p>
            <a:pPr algn="ctr"/>
            <a:r>
              <a:rPr lang="en-US" sz="4800" dirty="0" smtClean="0">
                <a:cs typeface="Arial"/>
              </a:rPr>
              <a:t>Sagan’s Three Laws of Starting a New Program During a Pandemic</a:t>
            </a:r>
            <a:endParaRPr lang="en-US" sz="4800" dirty="0"/>
          </a:p>
        </p:txBody>
      </p:sp>
      <p:sp>
        <p:nvSpPr>
          <p:cNvPr id="3" name="Content Placeholder 2"/>
          <p:cNvSpPr>
            <a:spLocks noGrp="1"/>
          </p:cNvSpPr>
          <p:nvPr>
            <p:ph idx="1"/>
          </p:nvPr>
        </p:nvSpPr>
        <p:spPr/>
        <p:txBody>
          <a:bodyPr/>
          <a:lstStyle/>
          <a:p>
            <a:pPr>
              <a:lnSpc>
                <a:spcPct val="130000"/>
              </a:lnSpc>
            </a:pPr>
            <a:r>
              <a:rPr lang="en-US" dirty="0" smtClean="0">
                <a:cs typeface="Arial"/>
              </a:rPr>
              <a:t>1.</a:t>
            </a:r>
          </a:p>
          <a:p>
            <a:pPr>
              <a:lnSpc>
                <a:spcPct val="130000"/>
              </a:lnSpc>
            </a:pPr>
            <a:r>
              <a:rPr lang="en-US" dirty="0" smtClean="0">
                <a:cs typeface="Arial"/>
              </a:rPr>
              <a:t>Understand </a:t>
            </a:r>
            <a:r>
              <a:rPr lang="en-US" dirty="0">
                <a:cs typeface="Arial"/>
              </a:rPr>
              <a:t>your </a:t>
            </a:r>
            <a:r>
              <a:rPr lang="en-US" dirty="0" smtClean="0">
                <a:cs typeface="Arial"/>
              </a:rPr>
              <a:t>constraints</a:t>
            </a:r>
            <a:endParaRPr lang="en-US" dirty="0">
              <a:cs typeface="Arial"/>
            </a:endParaRPr>
          </a:p>
        </p:txBody>
      </p:sp>
      <p:sp>
        <p:nvSpPr>
          <p:cNvPr id="4" name="Content Placeholder 3"/>
          <p:cNvSpPr>
            <a:spLocks noGrp="1"/>
          </p:cNvSpPr>
          <p:nvPr>
            <p:ph idx="10"/>
          </p:nvPr>
        </p:nvSpPr>
        <p:spPr/>
        <p:txBody>
          <a:bodyPr/>
          <a:lstStyle/>
          <a:p>
            <a:pPr>
              <a:lnSpc>
                <a:spcPct val="130000"/>
              </a:lnSpc>
            </a:pPr>
            <a:r>
              <a:rPr lang="en-US" dirty="0" smtClean="0">
                <a:cs typeface="Arial"/>
              </a:rPr>
              <a:t>2.</a:t>
            </a:r>
          </a:p>
          <a:p>
            <a:pPr>
              <a:lnSpc>
                <a:spcPct val="130000"/>
              </a:lnSpc>
            </a:pPr>
            <a:r>
              <a:rPr lang="en-US" dirty="0" smtClean="0">
                <a:cs typeface="Arial"/>
              </a:rPr>
              <a:t>Design </a:t>
            </a:r>
            <a:r>
              <a:rPr lang="en-US" dirty="0">
                <a:cs typeface="Arial"/>
              </a:rPr>
              <a:t>for universal accessibility</a:t>
            </a:r>
            <a:endParaRPr lang="en-US" dirty="0">
              <a:cs typeface="Arial"/>
            </a:endParaRPr>
          </a:p>
        </p:txBody>
      </p:sp>
      <p:sp>
        <p:nvSpPr>
          <p:cNvPr id="5" name="Content Placeholder 4"/>
          <p:cNvSpPr>
            <a:spLocks noGrp="1"/>
          </p:cNvSpPr>
          <p:nvPr>
            <p:ph idx="11"/>
          </p:nvPr>
        </p:nvSpPr>
        <p:spPr/>
        <p:txBody>
          <a:bodyPr/>
          <a:lstStyle/>
          <a:p>
            <a:pPr>
              <a:lnSpc>
                <a:spcPct val="130000"/>
              </a:lnSpc>
            </a:pPr>
            <a:r>
              <a:rPr lang="en-US" dirty="0" smtClean="0">
                <a:cs typeface="Arial"/>
              </a:rPr>
              <a:t>3.</a:t>
            </a:r>
          </a:p>
          <a:p>
            <a:pPr>
              <a:lnSpc>
                <a:spcPct val="130000"/>
              </a:lnSpc>
            </a:pPr>
            <a:r>
              <a:rPr lang="en-US" dirty="0" smtClean="0">
                <a:cs typeface="Arial"/>
              </a:rPr>
              <a:t>Give </a:t>
            </a:r>
            <a:r>
              <a:rPr lang="en-US" dirty="0" smtClean="0">
                <a:cs typeface="Arial"/>
              </a:rPr>
              <a:t>yourself a break</a:t>
            </a:r>
            <a:endParaRPr lang="en-US" dirty="0">
              <a:cs typeface="Arial"/>
            </a:endParaRPr>
          </a:p>
        </p:txBody>
      </p:sp>
    </p:spTree>
    <p:extLst>
      <p:ext uri="{BB962C8B-B14F-4D97-AF65-F5344CB8AC3E}">
        <p14:creationId xmlns:p14="http://schemas.microsoft.com/office/powerpoint/2010/main" val="31367981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54808" y="1803747"/>
            <a:ext cx="6152590" cy="742471"/>
          </a:xfrm>
        </p:spPr>
        <p:txBody>
          <a:bodyPr anchor="b">
            <a:normAutofit fontScale="90000"/>
          </a:bodyPr>
          <a:lstStyle/>
          <a:p>
            <a:r>
              <a:rPr lang="en-US" dirty="0" smtClean="0">
                <a:latin typeface="Arial"/>
                <a:cs typeface="Arial"/>
              </a:rPr>
              <a:t>Boundaries</a:t>
            </a:r>
            <a:endParaRPr lang="en-US" dirty="0"/>
          </a:p>
        </p:txBody>
      </p:sp>
      <p:sp>
        <p:nvSpPr>
          <p:cNvPr id="4" name="Subtitle 3"/>
          <p:cNvSpPr>
            <a:spLocks noGrp="1"/>
          </p:cNvSpPr>
          <p:nvPr>
            <p:ph type="subTitle" idx="1"/>
          </p:nvPr>
        </p:nvSpPr>
        <p:spPr>
          <a:xfrm>
            <a:off x="754808" y="2498131"/>
            <a:ext cx="6152590" cy="440298"/>
          </a:xfrm>
        </p:spPr>
        <p:txBody>
          <a:bodyPr/>
          <a:lstStyle/>
          <a:p>
            <a:r>
              <a:rPr lang="en-US" dirty="0" smtClean="0">
                <a:latin typeface="Arial"/>
                <a:cs typeface="Arial"/>
              </a:rPr>
              <a:t>What are your limits?</a:t>
            </a:r>
            <a:endParaRPr lang="en-US" dirty="0">
              <a:solidFill>
                <a:srgbClr val="3F3F3F"/>
              </a:solidFill>
              <a:latin typeface="Arial"/>
              <a:cs typeface="Arial"/>
            </a:endParaRPr>
          </a:p>
        </p:txBody>
      </p:sp>
      <p:sp>
        <p:nvSpPr>
          <p:cNvPr id="2" name="Text Placeholder 1"/>
          <p:cNvSpPr>
            <a:spLocks noGrp="1"/>
          </p:cNvSpPr>
          <p:nvPr>
            <p:ph type="body" sz="quarter" idx="4294967295"/>
          </p:nvPr>
        </p:nvSpPr>
        <p:spPr>
          <a:xfrm>
            <a:off x="7613974" y="741436"/>
            <a:ext cx="3368156" cy="5717203"/>
          </a:xfrm>
        </p:spPr>
        <p:txBody>
          <a:bodyPr/>
          <a:lstStyle/>
          <a:p>
            <a:r>
              <a:rPr lang="en-US" dirty="0"/>
              <a:t>1</a:t>
            </a:r>
          </a:p>
        </p:txBody>
      </p:sp>
      <p:sp>
        <p:nvSpPr>
          <p:cNvPr id="5" name="TextBox 4"/>
          <p:cNvSpPr txBox="1"/>
          <p:nvPr/>
        </p:nvSpPr>
        <p:spPr>
          <a:xfrm>
            <a:off x="754808" y="3751545"/>
            <a:ext cx="5674291" cy="2727926"/>
          </a:xfrm>
          <a:prstGeom prst="rect">
            <a:avLst/>
          </a:prstGeom>
          <a:noFill/>
        </p:spPr>
        <p:txBody>
          <a:bodyPr wrap="square" rtlCol="0">
            <a:spAutoFit/>
          </a:bodyPr>
          <a:lstStyle/>
          <a:p>
            <a:pPr marL="228600" lvl="0" indent="-228600">
              <a:lnSpc>
                <a:spcPct val="90000"/>
              </a:lnSpc>
              <a:spcBef>
                <a:spcPts val="1000"/>
              </a:spcBef>
              <a:buClr>
                <a:srgbClr val="DC4405"/>
              </a:buClr>
              <a:buBlip>
                <a:blip r:embed="rId3"/>
              </a:buBlip>
            </a:pPr>
            <a:r>
              <a:rPr lang="en-US" sz="2400" dirty="0" smtClean="0">
                <a:solidFill>
                  <a:srgbClr val="3F3F3F"/>
                </a:solidFill>
                <a:ea typeface="Verdana" panose="020B0604030504040204" pitchFamily="34" charset="0"/>
              </a:rPr>
              <a:t>Maintain copyright compliance</a:t>
            </a:r>
          </a:p>
          <a:p>
            <a:pPr marL="228600" lvl="0" indent="-228600">
              <a:lnSpc>
                <a:spcPct val="90000"/>
              </a:lnSpc>
              <a:spcBef>
                <a:spcPts val="1000"/>
              </a:spcBef>
              <a:buClr>
                <a:srgbClr val="DC4405"/>
              </a:buClr>
              <a:buBlip>
                <a:blip r:embed="rId3"/>
              </a:buBlip>
            </a:pPr>
            <a:r>
              <a:rPr lang="en-US" sz="2400" dirty="0" smtClean="0">
                <a:solidFill>
                  <a:srgbClr val="3F3F3F"/>
                </a:solidFill>
                <a:ea typeface="Verdana" panose="020B0604030504040204" pitchFamily="34" charset="0"/>
              </a:rPr>
              <a:t>Students can be self-reliant</a:t>
            </a:r>
          </a:p>
          <a:p>
            <a:pPr marL="228600" lvl="0" indent="-228600">
              <a:lnSpc>
                <a:spcPct val="90000"/>
              </a:lnSpc>
              <a:spcBef>
                <a:spcPts val="1000"/>
              </a:spcBef>
              <a:buClr>
                <a:srgbClr val="DC4405"/>
              </a:buClr>
              <a:buBlip>
                <a:blip r:embed="rId3"/>
              </a:buBlip>
            </a:pPr>
            <a:r>
              <a:rPr lang="en-US" sz="2400" dirty="0" smtClean="0">
                <a:solidFill>
                  <a:srgbClr val="3F3F3F"/>
                </a:solidFill>
                <a:ea typeface="Verdana" panose="020B0604030504040204" pitchFamily="34" charset="0"/>
              </a:rPr>
              <a:t>Inexpensive or free</a:t>
            </a:r>
          </a:p>
          <a:p>
            <a:pPr marL="228600" lvl="0" indent="-228600">
              <a:lnSpc>
                <a:spcPct val="90000"/>
              </a:lnSpc>
              <a:spcBef>
                <a:spcPts val="1000"/>
              </a:spcBef>
              <a:buClr>
                <a:srgbClr val="DC4405"/>
              </a:buClr>
              <a:buBlip>
                <a:blip r:embed="rId3"/>
              </a:buBlip>
            </a:pPr>
            <a:endParaRPr lang="en-US" sz="2400" dirty="0">
              <a:solidFill>
                <a:srgbClr val="3F3F3F"/>
              </a:solidFill>
              <a:ea typeface="Verdana" panose="020B0604030504040204" pitchFamily="34" charset="0"/>
            </a:endParaRPr>
          </a:p>
          <a:p>
            <a:pPr marL="228600" lvl="0" indent="-228600">
              <a:lnSpc>
                <a:spcPct val="90000"/>
              </a:lnSpc>
              <a:spcBef>
                <a:spcPts val="1000"/>
              </a:spcBef>
              <a:buClr>
                <a:srgbClr val="DC4405"/>
              </a:buClr>
              <a:buBlip>
                <a:blip r:embed="rId3"/>
              </a:buBlip>
            </a:pPr>
            <a:endParaRPr lang="en-US" sz="2400" dirty="0" smtClean="0">
              <a:solidFill>
                <a:srgbClr val="3F3F3F"/>
              </a:solidFill>
              <a:ea typeface="Verdana" panose="020B0604030504040204" pitchFamily="34" charset="0"/>
            </a:endParaRPr>
          </a:p>
          <a:p>
            <a:pPr lvl="0" algn="r">
              <a:lnSpc>
                <a:spcPct val="90000"/>
              </a:lnSpc>
              <a:spcBef>
                <a:spcPts val="1000"/>
              </a:spcBef>
              <a:buClr>
                <a:srgbClr val="DC4405"/>
              </a:buClr>
            </a:pPr>
            <a:r>
              <a:rPr lang="en-US" sz="2400" dirty="0" smtClean="0">
                <a:solidFill>
                  <a:srgbClr val="3F3F3F"/>
                </a:solidFill>
                <a:ea typeface="Verdana" panose="020B0604030504040204" pitchFamily="34" charset="0"/>
              </a:rPr>
              <a:t>….But what are the structural limits?</a:t>
            </a:r>
            <a:endParaRPr lang="en-US" sz="2400" dirty="0"/>
          </a:p>
        </p:txBody>
      </p:sp>
    </p:spTree>
    <p:extLst>
      <p:ext uri="{BB962C8B-B14F-4D97-AF65-F5344CB8AC3E}">
        <p14:creationId xmlns:p14="http://schemas.microsoft.com/office/powerpoint/2010/main" val="25384016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04974" y="77928"/>
            <a:ext cx="10404911" cy="6650479"/>
          </a:xfrm>
          <a:prstGeom prst="rect">
            <a:avLst/>
          </a:prstGeom>
        </p:spPr>
      </p:pic>
      <p:sp>
        <p:nvSpPr>
          <p:cNvPr id="5" name="Right Arrow 4"/>
          <p:cNvSpPr/>
          <p:nvPr/>
        </p:nvSpPr>
        <p:spPr>
          <a:xfrm rot="9578288">
            <a:off x="8248650" y="4653007"/>
            <a:ext cx="596900" cy="196850"/>
          </a:xfrm>
          <a:prstGeom prst="rightArrow">
            <a:avLst/>
          </a:prstGeom>
          <a:solidFill>
            <a:srgbClr val="ABD6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2110935">
            <a:off x="8194507" y="4165599"/>
            <a:ext cx="596900" cy="196850"/>
          </a:xfrm>
          <a:prstGeom prst="rightArrow">
            <a:avLst/>
          </a:prstGeom>
          <a:solidFill>
            <a:srgbClr val="ABD6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714417" y="4187716"/>
            <a:ext cx="1559883" cy="646331"/>
          </a:xfrm>
          <a:prstGeom prst="rect">
            <a:avLst/>
          </a:prstGeom>
          <a:solidFill>
            <a:srgbClr val="ABD6D9"/>
          </a:solidFill>
          <a:ln>
            <a:solidFill>
              <a:schemeClr val="tx1"/>
            </a:solidFill>
          </a:ln>
        </p:spPr>
        <p:txBody>
          <a:bodyPr wrap="square" rtlCol="0">
            <a:spAutoFit/>
          </a:bodyPr>
          <a:lstStyle/>
          <a:p>
            <a:r>
              <a:rPr lang="en-US" dirty="0"/>
              <a:t>Patron</a:t>
            </a:r>
            <a:r>
              <a:rPr lang="en-US" dirty="0" smtClean="0"/>
              <a:t> is not signed in</a:t>
            </a:r>
            <a:endParaRPr lang="en-US" dirty="0"/>
          </a:p>
        </p:txBody>
      </p:sp>
    </p:spTree>
    <p:extLst>
      <p:ext uri="{BB962C8B-B14F-4D97-AF65-F5344CB8AC3E}">
        <p14:creationId xmlns:p14="http://schemas.microsoft.com/office/powerpoint/2010/main" val="10514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92083" y="382380"/>
            <a:ext cx="11624751" cy="5733419"/>
          </a:xfrm>
          <a:prstGeom prst="rect">
            <a:avLst/>
          </a:prstGeom>
        </p:spPr>
      </p:pic>
      <p:sp>
        <p:nvSpPr>
          <p:cNvPr id="18" name="TextBox 17"/>
          <p:cNvSpPr txBox="1"/>
          <p:nvPr/>
        </p:nvSpPr>
        <p:spPr>
          <a:xfrm>
            <a:off x="45341" y="78666"/>
            <a:ext cx="493484" cy="369332"/>
          </a:xfrm>
          <a:prstGeom prst="rect">
            <a:avLst/>
          </a:prstGeom>
          <a:solidFill>
            <a:srgbClr val="ABD6D9"/>
          </a:solidFill>
        </p:spPr>
        <p:txBody>
          <a:bodyPr wrap="square" rtlCol="0">
            <a:spAutoFit/>
          </a:bodyPr>
          <a:lstStyle/>
          <a:p>
            <a:pPr algn="ctr"/>
            <a:r>
              <a:rPr lang="en-US" dirty="0" smtClean="0"/>
              <a:t>1. </a:t>
            </a:r>
            <a:endParaRPr lang="en-US" dirty="0"/>
          </a:p>
        </p:txBody>
      </p:sp>
    </p:spTree>
    <p:extLst>
      <p:ext uri="{BB962C8B-B14F-4D97-AF65-F5344CB8AC3E}">
        <p14:creationId xmlns:p14="http://schemas.microsoft.com/office/powerpoint/2010/main" val="40914735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92083" y="382380"/>
            <a:ext cx="11624751" cy="5733419"/>
          </a:xfrm>
          <a:prstGeom prst="rect">
            <a:avLst/>
          </a:prstGeom>
        </p:spPr>
      </p:pic>
      <p:pic>
        <p:nvPicPr>
          <p:cNvPr id="16" name="Picture 15"/>
          <p:cNvPicPr>
            <a:picLocks noChangeAspect="1"/>
          </p:cNvPicPr>
          <p:nvPr/>
        </p:nvPicPr>
        <p:blipFill>
          <a:blip r:embed="rId4"/>
          <a:stretch>
            <a:fillRect/>
          </a:stretch>
        </p:blipFill>
        <p:spPr>
          <a:xfrm>
            <a:off x="1167494" y="1736883"/>
            <a:ext cx="3484082" cy="1115592"/>
          </a:xfrm>
          <a:prstGeom prst="rect">
            <a:avLst/>
          </a:prstGeom>
        </p:spPr>
      </p:pic>
      <p:sp>
        <p:nvSpPr>
          <p:cNvPr id="18" name="TextBox 17"/>
          <p:cNvSpPr txBox="1"/>
          <p:nvPr/>
        </p:nvSpPr>
        <p:spPr>
          <a:xfrm>
            <a:off x="45341" y="78666"/>
            <a:ext cx="493484" cy="369332"/>
          </a:xfrm>
          <a:prstGeom prst="rect">
            <a:avLst/>
          </a:prstGeom>
          <a:solidFill>
            <a:srgbClr val="ABD6D9"/>
          </a:solidFill>
        </p:spPr>
        <p:txBody>
          <a:bodyPr wrap="square" rtlCol="0">
            <a:spAutoFit/>
          </a:bodyPr>
          <a:lstStyle/>
          <a:p>
            <a:pPr algn="ctr"/>
            <a:r>
              <a:rPr lang="en-US" dirty="0" smtClean="0"/>
              <a:t>1. </a:t>
            </a:r>
            <a:endParaRPr lang="en-US" dirty="0"/>
          </a:p>
        </p:txBody>
      </p:sp>
      <p:sp>
        <p:nvSpPr>
          <p:cNvPr id="21" name="TextBox 20"/>
          <p:cNvSpPr txBox="1"/>
          <p:nvPr/>
        </p:nvSpPr>
        <p:spPr>
          <a:xfrm>
            <a:off x="427268" y="1520331"/>
            <a:ext cx="493484" cy="369332"/>
          </a:xfrm>
          <a:prstGeom prst="rect">
            <a:avLst/>
          </a:prstGeom>
          <a:solidFill>
            <a:srgbClr val="ABD6D9"/>
          </a:solidFill>
        </p:spPr>
        <p:txBody>
          <a:bodyPr wrap="square" rtlCol="0">
            <a:spAutoFit/>
          </a:bodyPr>
          <a:lstStyle/>
          <a:p>
            <a:pPr algn="ctr"/>
            <a:r>
              <a:rPr lang="en-US" dirty="0" smtClean="0"/>
              <a:t>2. </a:t>
            </a:r>
            <a:endParaRPr lang="en-US" dirty="0"/>
          </a:p>
        </p:txBody>
      </p:sp>
    </p:spTree>
    <p:extLst>
      <p:ext uri="{BB962C8B-B14F-4D97-AF65-F5344CB8AC3E}">
        <p14:creationId xmlns:p14="http://schemas.microsoft.com/office/powerpoint/2010/main" val="12856989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92083" y="382380"/>
            <a:ext cx="11624751" cy="5733419"/>
          </a:xfrm>
          <a:prstGeom prst="rect">
            <a:avLst/>
          </a:prstGeom>
        </p:spPr>
      </p:pic>
      <p:pic>
        <p:nvPicPr>
          <p:cNvPr id="16" name="Picture 15"/>
          <p:cNvPicPr>
            <a:picLocks noChangeAspect="1"/>
          </p:cNvPicPr>
          <p:nvPr/>
        </p:nvPicPr>
        <p:blipFill>
          <a:blip r:embed="rId4"/>
          <a:stretch>
            <a:fillRect/>
          </a:stretch>
        </p:blipFill>
        <p:spPr>
          <a:xfrm>
            <a:off x="1167494" y="1736883"/>
            <a:ext cx="3484082" cy="1115592"/>
          </a:xfrm>
          <a:prstGeom prst="rect">
            <a:avLst/>
          </a:prstGeom>
        </p:spPr>
      </p:pic>
      <p:sp>
        <p:nvSpPr>
          <p:cNvPr id="18" name="TextBox 17"/>
          <p:cNvSpPr txBox="1"/>
          <p:nvPr/>
        </p:nvSpPr>
        <p:spPr>
          <a:xfrm>
            <a:off x="45341" y="78666"/>
            <a:ext cx="493484" cy="369332"/>
          </a:xfrm>
          <a:prstGeom prst="rect">
            <a:avLst/>
          </a:prstGeom>
          <a:solidFill>
            <a:srgbClr val="ABD6D9"/>
          </a:solidFill>
        </p:spPr>
        <p:txBody>
          <a:bodyPr wrap="square" rtlCol="0">
            <a:spAutoFit/>
          </a:bodyPr>
          <a:lstStyle/>
          <a:p>
            <a:pPr algn="ctr"/>
            <a:r>
              <a:rPr lang="en-US" dirty="0" smtClean="0"/>
              <a:t>1. </a:t>
            </a:r>
            <a:endParaRPr lang="en-US" dirty="0"/>
          </a:p>
        </p:txBody>
      </p:sp>
      <p:sp>
        <p:nvSpPr>
          <p:cNvPr id="20" name="TextBox 19"/>
          <p:cNvSpPr txBox="1"/>
          <p:nvPr/>
        </p:nvSpPr>
        <p:spPr>
          <a:xfrm>
            <a:off x="3043444" y="3249089"/>
            <a:ext cx="493484" cy="369332"/>
          </a:xfrm>
          <a:prstGeom prst="rect">
            <a:avLst/>
          </a:prstGeom>
          <a:solidFill>
            <a:srgbClr val="ABD6D9"/>
          </a:solidFill>
        </p:spPr>
        <p:txBody>
          <a:bodyPr wrap="square" rtlCol="0">
            <a:spAutoFit/>
          </a:bodyPr>
          <a:lstStyle/>
          <a:p>
            <a:pPr algn="ctr"/>
            <a:r>
              <a:rPr lang="en-US" dirty="0"/>
              <a:t>3</a:t>
            </a:r>
            <a:r>
              <a:rPr lang="en-US" dirty="0" smtClean="0"/>
              <a:t>. </a:t>
            </a:r>
            <a:endParaRPr lang="en-US" dirty="0"/>
          </a:p>
        </p:txBody>
      </p:sp>
      <p:sp>
        <p:nvSpPr>
          <p:cNvPr id="21" name="TextBox 20"/>
          <p:cNvSpPr txBox="1"/>
          <p:nvPr/>
        </p:nvSpPr>
        <p:spPr>
          <a:xfrm>
            <a:off x="427268" y="1520331"/>
            <a:ext cx="493484" cy="369332"/>
          </a:xfrm>
          <a:prstGeom prst="rect">
            <a:avLst/>
          </a:prstGeom>
          <a:solidFill>
            <a:srgbClr val="ABD6D9"/>
          </a:solidFill>
        </p:spPr>
        <p:txBody>
          <a:bodyPr wrap="square" rtlCol="0">
            <a:spAutoFit/>
          </a:bodyPr>
          <a:lstStyle/>
          <a:p>
            <a:pPr algn="ctr"/>
            <a:r>
              <a:rPr lang="en-US" dirty="0" smtClean="0"/>
              <a:t>2. </a:t>
            </a:r>
            <a:endParaRPr lang="en-US" dirty="0"/>
          </a:p>
        </p:txBody>
      </p:sp>
      <p:pic>
        <p:nvPicPr>
          <p:cNvPr id="25" name="Picture 24"/>
          <p:cNvPicPr>
            <a:picLocks noChangeAspect="1"/>
          </p:cNvPicPr>
          <p:nvPr/>
        </p:nvPicPr>
        <p:blipFill>
          <a:blip r:embed="rId5"/>
          <a:stretch>
            <a:fillRect/>
          </a:stretch>
        </p:blipFill>
        <p:spPr>
          <a:xfrm>
            <a:off x="3756468" y="3109641"/>
            <a:ext cx="3181794" cy="3267531"/>
          </a:xfrm>
          <a:prstGeom prst="rect">
            <a:avLst/>
          </a:prstGeom>
        </p:spPr>
      </p:pic>
    </p:spTree>
    <p:extLst>
      <p:ext uri="{BB962C8B-B14F-4D97-AF65-F5344CB8AC3E}">
        <p14:creationId xmlns:p14="http://schemas.microsoft.com/office/powerpoint/2010/main" val="7438046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92083" y="382380"/>
            <a:ext cx="11624751" cy="5733419"/>
          </a:xfrm>
          <a:prstGeom prst="rect">
            <a:avLst/>
          </a:prstGeom>
        </p:spPr>
      </p:pic>
      <p:pic>
        <p:nvPicPr>
          <p:cNvPr id="16" name="Picture 15"/>
          <p:cNvPicPr>
            <a:picLocks noChangeAspect="1"/>
          </p:cNvPicPr>
          <p:nvPr/>
        </p:nvPicPr>
        <p:blipFill>
          <a:blip r:embed="rId4"/>
          <a:stretch>
            <a:fillRect/>
          </a:stretch>
        </p:blipFill>
        <p:spPr>
          <a:xfrm>
            <a:off x="1167494" y="1736883"/>
            <a:ext cx="3484082" cy="1115592"/>
          </a:xfrm>
          <a:prstGeom prst="rect">
            <a:avLst/>
          </a:prstGeom>
        </p:spPr>
      </p:pic>
      <p:sp>
        <p:nvSpPr>
          <p:cNvPr id="18" name="TextBox 17"/>
          <p:cNvSpPr txBox="1"/>
          <p:nvPr/>
        </p:nvSpPr>
        <p:spPr>
          <a:xfrm>
            <a:off x="45341" y="78666"/>
            <a:ext cx="493484" cy="369332"/>
          </a:xfrm>
          <a:prstGeom prst="rect">
            <a:avLst/>
          </a:prstGeom>
          <a:solidFill>
            <a:srgbClr val="ABD6D9"/>
          </a:solidFill>
        </p:spPr>
        <p:txBody>
          <a:bodyPr wrap="square" rtlCol="0">
            <a:spAutoFit/>
          </a:bodyPr>
          <a:lstStyle/>
          <a:p>
            <a:pPr algn="ctr"/>
            <a:r>
              <a:rPr lang="en-US" dirty="0" smtClean="0"/>
              <a:t>1. </a:t>
            </a:r>
            <a:endParaRPr lang="en-US" dirty="0"/>
          </a:p>
        </p:txBody>
      </p:sp>
      <p:sp>
        <p:nvSpPr>
          <p:cNvPr id="19" name="TextBox 18"/>
          <p:cNvSpPr txBox="1"/>
          <p:nvPr/>
        </p:nvSpPr>
        <p:spPr>
          <a:xfrm>
            <a:off x="8035675" y="1889663"/>
            <a:ext cx="493484" cy="369332"/>
          </a:xfrm>
          <a:prstGeom prst="rect">
            <a:avLst/>
          </a:prstGeom>
          <a:solidFill>
            <a:srgbClr val="ABD6D9"/>
          </a:solidFill>
        </p:spPr>
        <p:txBody>
          <a:bodyPr wrap="square" rtlCol="0">
            <a:spAutoFit/>
          </a:bodyPr>
          <a:lstStyle/>
          <a:p>
            <a:pPr algn="ctr"/>
            <a:r>
              <a:rPr lang="en-US" dirty="0" smtClean="0"/>
              <a:t>4. </a:t>
            </a:r>
            <a:endParaRPr lang="en-US" dirty="0"/>
          </a:p>
        </p:txBody>
      </p:sp>
      <p:sp>
        <p:nvSpPr>
          <p:cNvPr id="20" name="TextBox 19"/>
          <p:cNvSpPr txBox="1"/>
          <p:nvPr/>
        </p:nvSpPr>
        <p:spPr>
          <a:xfrm>
            <a:off x="3043444" y="3249089"/>
            <a:ext cx="493484" cy="369332"/>
          </a:xfrm>
          <a:prstGeom prst="rect">
            <a:avLst/>
          </a:prstGeom>
          <a:solidFill>
            <a:srgbClr val="ABD6D9"/>
          </a:solidFill>
        </p:spPr>
        <p:txBody>
          <a:bodyPr wrap="square" rtlCol="0">
            <a:spAutoFit/>
          </a:bodyPr>
          <a:lstStyle/>
          <a:p>
            <a:pPr algn="ctr"/>
            <a:r>
              <a:rPr lang="en-US" dirty="0"/>
              <a:t>3</a:t>
            </a:r>
            <a:r>
              <a:rPr lang="en-US" dirty="0" smtClean="0"/>
              <a:t>. </a:t>
            </a:r>
            <a:endParaRPr lang="en-US" dirty="0"/>
          </a:p>
        </p:txBody>
      </p:sp>
      <p:sp>
        <p:nvSpPr>
          <p:cNvPr id="21" name="TextBox 20"/>
          <p:cNvSpPr txBox="1"/>
          <p:nvPr/>
        </p:nvSpPr>
        <p:spPr>
          <a:xfrm>
            <a:off x="427268" y="1520331"/>
            <a:ext cx="493484" cy="369332"/>
          </a:xfrm>
          <a:prstGeom prst="rect">
            <a:avLst/>
          </a:prstGeom>
          <a:solidFill>
            <a:srgbClr val="ABD6D9"/>
          </a:solidFill>
        </p:spPr>
        <p:txBody>
          <a:bodyPr wrap="square" rtlCol="0">
            <a:spAutoFit/>
          </a:bodyPr>
          <a:lstStyle/>
          <a:p>
            <a:pPr algn="ctr"/>
            <a:r>
              <a:rPr lang="en-US" dirty="0" smtClean="0"/>
              <a:t>2. </a:t>
            </a:r>
            <a:endParaRPr lang="en-US" dirty="0"/>
          </a:p>
        </p:txBody>
      </p:sp>
      <p:pic>
        <p:nvPicPr>
          <p:cNvPr id="25" name="Picture 24"/>
          <p:cNvPicPr>
            <a:picLocks noChangeAspect="1"/>
          </p:cNvPicPr>
          <p:nvPr/>
        </p:nvPicPr>
        <p:blipFill>
          <a:blip r:embed="rId5"/>
          <a:stretch>
            <a:fillRect/>
          </a:stretch>
        </p:blipFill>
        <p:spPr>
          <a:xfrm>
            <a:off x="3756468" y="3109641"/>
            <a:ext cx="3181794" cy="3267531"/>
          </a:xfrm>
          <a:prstGeom prst="rect">
            <a:avLst/>
          </a:prstGeom>
        </p:spPr>
      </p:pic>
      <p:pic>
        <p:nvPicPr>
          <p:cNvPr id="26" name="Picture 25"/>
          <p:cNvPicPr>
            <a:picLocks noChangeAspect="1"/>
          </p:cNvPicPr>
          <p:nvPr/>
        </p:nvPicPr>
        <p:blipFill>
          <a:blip r:embed="rId6"/>
          <a:stretch>
            <a:fillRect/>
          </a:stretch>
        </p:blipFill>
        <p:spPr>
          <a:xfrm>
            <a:off x="8652530" y="1665801"/>
            <a:ext cx="3181794" cy="4972744"/>
          </a:xfrm>
          <a:prstGeom prst="rect">
            <a:avLst/>
          </a:prstGeom>
        </p:spPr>
      </p:pic>
    </p:spTree>
    <p:extLst>
      <p:ext uri="{BB962C8B-B14F-4D97-AF65-F5344CB8AC3E}">
        <p14:creationId xmlns:p14="http://schemas.microsoft.com/office/powerpoint/2010/main" val="10638397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4808" y="1048288"/>
            <a:ext cx="6152590" cy="1471301"/>
          </a:xfrm>
        </p:spPr>
        <p:txBody>
          <a:bodyPr/>
          <a:lstStyle/>
          <a:p>
            <a:r>
              <a:rPr lang="en-US" dirty="0" smtClean="0"/>
              <a:t>Design for Universal Accessibility</a:t>
            </a:r>
            <a:endParaRPr lang="en-US" dirty="0"/>
          </a:p>
        </p:txBody>
      </p:sp>
      <p:sp>
        <p:nvSpPr>
          <p:cNvPr id="3" name="Subtitle 2"/>
          <p:cNvSpPr>
            <a:spLocks noGrp="1"/>
          </p:cNvSpPr>
          <p:nvPr>
            <p:ph type="subTitle" idx="1"/>
          </p:nvPr>
        </p:nvSpPr>
        <p:spPr>
          <a:xfrm>
            <a:off x="754808" y="2519589"/>
            <a:ext cx="6152590" cy="440298"/>
          </a:xfrm>
        </p:spPr>
        <p:txBody>
          <a:bodyPr/>
          <a:lstStyle/>
          <a:p>
            <a:r>
              <a:rPr lang="en-US" dirty="0" smtClean="0"/>
              <a:t>“Curb Cut effect”</a:t>
            </a:r>
            <a:endParaRPr lang="en-US" dirty="0"/>
          </a:p>
        </p:txBody>
      </p:sp>
      <p:sp>
        <p:nvSpPr>
          <p:cNvPr id="4" name="TextBox 3"/>
          <p:cNvSpPr txBox="1"/>
          <p:nvPr/>
        </p:nvSpPr>
        <p:spPr>
          <a:xfrm>
            <a:off x="754808" y="3751545"/>
            <a:ext cx="5674291" cy="1806648"/>
          </a:xfrm>
          <a:prstGeom prst="rect">
            <a:avLst/>
          </a:prstGeom>
          <a:noFill/>
        </p:spPr>
        <p:txBody>
          <a:bodyPr wrap="square" rtlCol="0">
            <a:spAutoFit/>
          </a:bodyPr>
          <a:lstStyle/>
          <a:p>
            <a:pPr marL="228600" lvl="0" indent="-228600">
              <a:lnSpc>
                <a:spcPct val="90000"/>
              </a:lnSpc>
              <a:spcBef>
                <a:spcPts val="1000"/>
              </a:spcBef>
              <a:buClr>
                <a:srgbClr val="DC4405"/>
              </a:buClr>
              <a:buBlip>
                <a:blip r:embed="rId3"/>
              </a:buBlip>
            </a:pPr>
            <a:r>
              <a:rPr lang="en-US" sz="2400" dirty="0" smtClean="0">
                <a:solidFill>
                  <a:srgbClr val="3F3F3F"/>
                </a:solidFill>
                <a:ea typeface="Verdana" panose="020B0604030504040204" pitchFamily="34" charset="0"/>
              </a:rPr>
              <a:t>OCR your PDFs!</a:t>
            </a:r>
          </a:p>
          <a:p>
            <a:pPr marL="228600" lvl="0" indent="-228600">
              <a:lnSpc>
                <a:spcPct val="90000"/>
              </a:lnSpc>
              <a:spcBef>
                <a:spcPts val="1000"/>
              </a:spcBef>
              <a:buClr>
                <a:srgbClr val="DC4405"/>
              </a:buClr>
              <a:buBlip>
                <a:blip r:embed="rId3"/>
              </a:buBlip>
            </a:pPr>
            <a:r>
              <a:rPr lang="en-US" sz="2400" dirty="0" smtClean="0">
                <a:solidFill>
                  <a:srgbClr val="3F3F3F"/>
                </a:solidFill>
                <a:ea typeface="Verdana" panose="020B0604030504040204" pitchFamily="34" charset="0"/>
              </a:rPr>
              <a:t>Look at accessibility from all angles</a:t>
            </a:r>
          </a:p>
          <a:p>
            <a:pPr marL="685800" lvl="1" indent="-228600">
              <a:lnSpc>
                <a:spcPct val="90000"/>
              </a:lnSpc>
              <a:spcBef>
                <a:spcPts val="1000"/>
              </a:spcBef>
              <a:buClr>
                <a:srgbClr val="DC4405"/>
              </a:buClr>
              <a:buBlip>
                <a:blip r:embed="rId3"/>
              </a:buBlip>
            </a:pPr>
            <a:r>
              <a:rPr lang="en-US" sz="2400" dirty="0" smtClean="0">
                <a:solidFill>
                  <a:srgbClr val="3F3F3F"/>
                </a:solidFill>
                <a:ea typeface="Verdana" panose="020B0604030504040204" pitchFamily="34" charset="0"/>
              </a:rPr>
              <a:t>What barriers affect your patrons?</a:t>
            </a:r>
          </a:p>
          <a:p>
            <a:pPr marL="685800" lvl="1" indent="-228600">
              <a:lnSpc>
                <a:spcPct val="90000"/>
              </a:lnSpc>
              <a:spcBef>
                <a:spcPts val="1000"/>
              </a:spcBef>
              <a:buClr>
                <a:srgbClr val="DC4405"/>
              </a:buClr>
              <a:buBlip>
                <a:blip r:embed="rId3"/>
              </a:buBlip>
            </a:pPr>
            <a:r>
              <a:rPr lang="en-US" sz="2400" dirty="0" smtClean="0">
                <a:solidFill>
                  <a:srgbClr val="3F3F3F"/>
                </a:solidFill>
                <a:ea typeface="Verdana" panose="020B0604030504040204" pitchFamily="34" charset="0"/>
              </a:rPr>
              <a:t>What barriers do your staff face?</a:t>
            </a:r>
          </a:p>
        </p:txBody>
      </p:sp>
    </p:spTree>
    <p:extLst>
      <p:ext uri="{BB962C8B-B14F-4D97-AF65-F5344CB8AC3E}">
        <p14:creationId xmlns:p14="http://schemas.microsoft.com/office/powerpoint/2010/main" val="12258366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4808" y="1783883"/>
            <a:ext cx="6152590" cy="785501"/>
          </a:xfrm>
        </p:spPr>
        <p:txBody>
          <a:bodyPr/>
          <a:lstStyle/>
          <a:p>
            <a:r>
              <a:rPr lang="en-US" dirty="0" smtClean="0"/>
              <a:t>Give Yourself Grace</a:t>
            </a:r>
            <a:endParaRPr lang="en-US" dirty="0"/>
          </a:p>
        </p:txBody>
      </p:sp>
      <p:sp>
        <p:nvSpPr>
          <p:cNvPr id="3" name="Subtitle 2"/>
          <p:cNvSpPr>
            <a:spLocks noGrp="1"/>
          </p:cNvSpPr>
          <p:nvPr>
            <p:ph type="subTitle" idx="1"/>
          </p:nvPr>
        </p:nvSpPr>
        <p:spPr>
          <a:xfrm>
            <a:off x="754808" y="2569384"/>
            <a:ext cx="6152590" cy="440298"/>
          </a:xfrm>
        </p:spPr>
        <p:txBody>
          <a:bodyPr/>
          <a:lstStyle/>
          <a:p>
            <a:r>
              <a:rPr lang="en-US" dirty="0" smtClean="0"/>
              <a:t>“AKA Sagan goes woo-woo”</a:t>
            </a:r>
            <a:endParaRPr lang="en-US" dirty="0"/>
          </a:p>
        </p:txBody>
      </p:sp>
      <p:sp>
        <p:nvSpPr>
          <p:cNvPr id="4" name="TextBox 3"/>
          <p:cNvSpPr txBox="1"/>
          <p:nvPr/>
        </p:nvSpPr>
        <p:spPr>
          <a:xfrm>
            <a:off x="754808" y="3751545"/>
            <a:ext cx="5674291" cy="1421928"/>
          </a:xfrm>
          <a:prstGeom prst="rect">
            <a:avLst/>
          </a:prstGeom>
          <a:noFill/>
        </p:spPr>
        <p:txBody>
          <a:bodyPr wrap="square" rtlCol="0">
            <a:spAutoFit/>
          </a:bodyPr>
          <a:lstStyle/>
          <a:p>
            <a:pPr marL="228600" lvl="0" indent="-228600">
              <a:lnSpc>
                <a:spcPct val="90000"/>
              </a:lnSpc>
              <a:spcBef>
                <a:spcPts val="1000"/>
              </a:spcBef>
              <a:buClr>
                <a:srgbClr val="DC4405"/>
              </a:buClr>
              <a:buBlip>
                <a:blip r:embed="rId3"/>
              </a:buBlip>
            </a:pPr>
            <a:r>
              <a:rPr lang="en-US" sz="2400" dirty="0" smtClean="0">
                <a:solidFill>
                  <a:srgbClr val="3F3F3F"/>
                </a:solidFill>
                <a:ea typeface="Verdana" panose="020B0604030504040204" pitchFamily="34" charset="0"/>
              </a:rPr>
              <a:t>Trauma symptoms include things like irritability, anxiety, inability to concentrate, memory difficulty – sound familiar?</a:t>
            </a:r>
          </a:p>
        </p:txBody>
      </p:sp>
      <p:pic>
        <p:nvPicPr>
          <p:cNvPr id="5" name="Picture 4"/>
          <p:cNvPicPr>
            <a:picLocks noChangeAspect="1"/>
          </p:cNvPicPr>
          <p:nvPr/>
        </p:nvPicPr>
        <p:blipFill>
          <a:blip r:embed="rId4"/>
          <a:stretch>
            <a:fillRect/>
          </a:stretch>
        </p:blipFill>
        <p:spPr>
          <a:xfrm>
            <a:off x="2996557" y="5072872"/>
            <a:ext cx="1190791" cy="1400370"/>
          </a:xfrm>
          <a:prstGeom prst="rect">
            <a:avLst/>
          </a:prstGeom>
        </p:spPr>
      </p:pic>
    </p:spTree>
    <p:extLst>
      <p:ext uri="{BB962C8B-B14F-4D97-AF65-F5344CB8AC3E}">
        <p14:creationId xmlns:p14="http://schemas.microsoft.com/office/powerpoint/2010/main" val="15475236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F6EBEA-99D4-024B-947F-9266E84A473E}"/>
              </a:ext>
            </a:extLst>
          </p:cNvPr>
          <p:cNvSpPr>
            <a:spLocks noGrp="1"/>
          </p:cNvSpPr>
          <p:nvPr>
            <p:ph type="title"/>
          </p:nvPr>
        </p:nvSpPr>
        <p:spPr/>
        <p:txBody>
          <a:bodyPr/>
          <a:lstStyle/>
          <a:p>
            <a:r>
              <a:rPr lang="en-US" dirty="0" smtClean="0"/>
              <a:t>It still works!</a:t>
            </a:r>
            <a:endParaRPr lang="en-US" dirty="0"/>
          </a:p>
        </p:txBody>
      </p:sp>
      <p:sp>
        <p:nvSpPr>
          <p:cNvPr id="2" name="Text Placeholder 1">
            <a:extLst>
              <a:ext uri="{FF2B5EF4-FFF2-40B4-BE49-F238E27FC236}">
                <a16:creationId xmlns:a16="http://schemas.microsoft.com/office/drawing/2014/main" id="{9C049C5E-D108-164B-BBB6-B72087CFBF5C}"/>
              </a:ext>
            </a:extLst>
          </p:cNvPr>
          <p:cNvSpPr>
            <a:spLocks noGrp="1"/>
          </p:cNvSpPr>
          <p:nvPr>
            <p:ph type="body" sz="quarter" idx="13"/>
          </p:nvPr>
        </p:nvSpPr>
        <p:spPr/>
        <p:txBody>
          <a:bodyPr/>
          <a:lstStyle/>
          <a:p>
            <a:r>
              <a:rPr lang="en-US" dirty="0" smtClean="0"/>
              <a:t>567</a:t>
            </a:r>
            <a:endParaRPr lang="en-US" dirty="0"/>
          </a:p>
        </p:txBody>
      </p:sp>
      <p:sp>
        <p:nvSpPr>
          <p:cNvPr id="3" name="Text Placeholder 2">
            <a:extLst>
              <a:ext uri="{FF2B5EF4-FFF2-40B4-BE49-F238E27FC236}">
                <a16:creationId xmlns:a16="http://schemas.microsoft.com/office/drawing/2014/main" id="{08899247-1CCB-7341-9BD1-D241C0C1714A}"/>
              </a:ext>
            </a:extLst>
          </p:cNvPr>
          <p:cNvSpPr>
            <a:spLocks noGrp="1"/>
          </p:cNvSpPr>
          <p:nvPr>
            <p:ph type="body" sz="quarter" idx="14"/>
          </p:nvPr>
        </p:nvSpPr>
        <p:spPr/>
        <p:txBody>
          <a:bodyPr/>
          <a:lstStyle/>
          <a:p>
            <a:r>
              <a:rPr lang="en-US" dirty="0" smtClean="0">
                <a:cs typeface="Arial"/>
              </a:rPr>
              <a:t>Books digitized</a:t>
            </a:r>
            <a:endParaRPr lang="en-US" dirty="0">
              <a:cs typeface="Arial"/>
            </a:endParaRPr>
          </a:p>
        </p:txBody>
      </p:sp>
      <p:sp>
        <p:nvSpPr>
          <p:cNvPr id="4" name="Text Placeholder 3">
            <a:extLst>
              <a:ext uri="{FF2B5EF4-FFF2-40B4-BE49-F238E27FC236}">
                <a16:creationId xmlns:a16="http://schemas.microsoft.com/office/drawing/2014/main" id="{8F437553-9A67-E943-ACF4-CCE0EDC9CC04}"/>
              </a:ext>
            </a:extLst>
          </p:cNvPr>
          <p:cNvSpPr>
            <a:spLocks noGrp="1"/>
          </p:cNvSpPr>
          <p:nvPr>
            <p:ph type="body" sz="quarter" idx="15"/>
          </p:nvPr>
        </p:nvSpPr>
        <p:spPr/>
        <p:txBody>
          <a:bodyPr/>
          <a:lstStyle/>
          <a:p>
            <a:r>
              <a:rPr lang="en-US" dirty="0" smtClean="0"/>
              <a:t>25</a:t>
            </a:r>
            <a:r>
              <a:rPr lang="en-US" dirty="0" smtClean="0"/>
              <a:t>k</a:t>
            </a:r>
            <a:endParaRPr lang="en-US" dirty="0"/>
          </a:p>
        </p:txBody>
      </p:sp>
      <p:sp>
        <p:nvSpPr>
          <p:cNvPr id="6" name="Text Placeholder 5">
            <a:extLst>
              <a:ext uri="{FF2B5EF4-FFF2-40B4-BE49-F238E27FC236}">
                <a16:creationId xmlns:a16="http://schemas.microsoft.com/office/drawing/2014/main" id="{AA6DA65F-B82D-0246-B40C-6BF3305FC055}"/>
              </a:ext>
            </a:extLst>
          </p:cNvPr>
          <p:cNvSpPr>
            <a:spLocks noGrp="1"/>
          </p:cNvSpPr>
          <p:nvPr>
            <p:ph type="body" sz="quarter" idx="18"/>
          </p:nvPr>
        </p:nvSpPr>
        <p:spPr/>
        <p:txBody>
          <a:bodyPr/>
          <a:lstStyle/>
          <a:p>
            <a:r>
              <a:rPr lang="en-US" dirty="0" smtClean="0">
                <a:cs typeface="Arial"/>
              </a:rPr>
              <a:t>Total views</a:t>
            </a:r>
            <a:endParaRPr lang="en-US" dirty="0">
              <a:cs typeface="Arial"/>
            </a:endParaRPr>
          </a:p>
        </p:txBody>
      </p:sp>
      <p:sp>
        <p:nvSpPr>
          <p:cNvPr id="5" name="Text Placeholder 4">
            <a:extLst>
              <a:ext uri="{FF2B5EF4-FFF2-40B4-BE49-F238E27FC236}">
                <a16:creationId xmlns:a16="http://schemas.microsoft.com/office/drawing/2014/main" id="{6943ED04-1564-304F-87FA-F18B9E3B73C7}"/>
              </a:ext>
            </a:extLst>
          </p:cNvPr>
          <p:cNvSpPr>
            <a:spLocks noGrp="1"/>
          </p:cNvSpPr>
          <p:nvPr>
            <p:ph type="body" sz="quarter" idx="17"/>
          </p:nvPr>
        </p:nvSpPr>
        <p:spPr/>
        <p:txBody>
          <a:bodyPr/>
          <a:lstStyle/>
          <a:p>
            <a:r>
              <a:rPr lang="en-US" dirty="0"/>
              <a:t>5</a:t>
            </a:r>
            <a:r>
              <a:rPr lang="en-US" dirty="0" smtClean="0"/>
              <a:t>5</a:t>
            </a:r>
            <a:endParaRPr lang="en-US" dirty="0"/>
          </a:p>
        </p:txBody>
      </p:sp>
      <p:sp>
        <p:nvSpPr>
          <p:cNvPr id="7" name="Text Placeholder 6">
            <a:extLst>
              <a:ext uri="{FF2B5EF4-FFF2-40B4-BE49-F238E27FC236}">
                <a16:creationId xmlns:a16="http://schemas.microsoft.com/office/drawing/2014/main" id="{01A7FE04-5C1B-584A-A6E5-4F6A9AD1682D}"/>
              </a:ext>
            </a:extLst>
          </p:cNvPr>
          <p:cNvSpPr>
            <a:spLocks noGrp="1"/>
          </p:cNvSpPr>
          <p:nvPr>
            <p:ph type="body" sz="quarter" idx="19"/>
          </p:nvPr>
        </p:nvSpPr>
        <p:spPr/>
        <p:txBody>
          <a:bodyPr/>
          <a:lstStyle/>
          <a:p>
            <a:r>
              <a:rPr lang="en-US" dirty="0" smtClean="0">
                <a:cs typeface="Arial"/>
              </a:rPr>
              <a:t>Average number of views per book</a:t>
            </a:r>
            <a:endParaRPr lang="en-US" dirty="0">
              <a:cs typeface="Arial"/>
            </a:endParaRPr>
          </a:p>
        </p:txBody>
      </p:sp>
      <p:sp>
        <p:nvSpPr>
          <p:cNvPr id="9" name="Rectangle 8"/>
          <p:cNvSpPr/>
          <p:nvPr/>
        </p:nvSpPr>
        <p:spPr>
          <a:xfrm>
            <a:off x="6603999" y="401214"/>
            <a:ext cx="5130801" cy="5940088"/>
          </a:xfrm>
          <a:prstGeom prst="rect">
            <a:avLst/>
          </a:prstGeom>
        </p:spPr>
        <p:txBody>
          <a:bodyPr wrap="square">
            <a:spAutoFit/>
          </a:bodyPr>
          <a:lstStyle/>
          <a:p>
            <a:pPr algn="ctr"/>
            <a:r>
              <a:rPr lang="en-US" sz="2000" dirty="0">
                <a:solidFill>
                  <a:schemeClr val="bg1"/>
                </a:solidFill>
                <a:latin typeface="+mj-lt"/>
              </a:rPr>
              <a:t>“Librarians are life savers. You guys are </a:t>
            </a:r>
            <a:r>
              <a:rPr lang="en-US" sz="2000" dirty="0" smtClean="0">
                <a:solidFill>
                  <a:schemeClr val="bg1"/>
                </a:solidFill>
                <a:latin typeface="+mj-lt"/>
              </a:rPr>
              <a:t>absolutely essential workers.”</a:t>
            </a:r>
          </a:p>
          <a:p>
            <a:pPr algn="ctr"/>
            <a:r>
              <a:rPr lang="en-US" sz="2000" dirty="0" smtClean="0">
                <a:solidFill>
                  <a:srgbClr val="ABD6D9"/>
                </a:solidFill>
                <a:latin typeface="+mj-lt"/>
              </a:rPr>
              <a:t>~*~</a:t>
            </a:r>
            <a:endParaRPr lang="en-US" sz="2000" dirty="0">
              <a:solidFill>
                <a:srgbClr val="ABD6D9"/>
              </a:solidFill>
              <a:latin typeface="+mj-lt"/>
            </a:endParaRPr>
          </a:p>
          <a:p>
            <a:pPr algn="ctr"/>
            <a:r>
              <a:rPr lang="en-US" sz="2000" dirty="0">
                <a:solidFill>
                  <a:schemeClr val="bg1"/>
                </a:solidFill>
                <a:latin typeface="+mj-lt"/>
              </a:rPr>
              <a:t>“It really makes a difference for students</a:t>
            </a:r>
            <a:r>
              <a:rPr lang="en-US" sz="2000" dirty="0" smtClean="0">
                <a:solidFill>
                  <a:schemeClr val="bg1"/>
                </a:solidFill>
                <a:latin typeface="+mj-lt"/>
              </a:rPr>
              <a:t>.”</a:t>
            </a:r>
          </a:p>
          <a:p>
            <a:pPr algn="ctr"/>
            <a:r>
              <a:rPr lang="en-US" sz="2000" dirty="0">
                <a:solidFill>
                  <a:srgbClr val="ABD6D9"/>
                </a:solidFill>
              </a:rPr>
              <a:t>~*~</a:t>
            </a:r>
          </a:p>
          <a:p>
            <a:pPr algn="ctr"/>
            <a:r>
              <a:rPr lang="en-US" sz="2000" dirty="0" smtClean="0">
                <a:solidFill>
                  <a:schemeClr val="bg1"/>
                </a:solidFill>
                <a:latin typeface="+mj-lt"/>
              </a:rPr>
              <a:t>Thank </a:t>
            </a:r>
            <a:r>
              <a:rPr lang="en-US" sz="2000" dirty="0">
                <a:solidFill>
                  <a:schemeClr val="bg1"/>
                </a:solidFill>
                <a:latin typeface="+mj-lt"/>
              </a:rPr>
              <a:t>you all for your heroic efforts!!!</a:t>
            </a:r>
          </a:p>
          <a:p>
            <a:pPr algn="ctr"/>
            <a:r>
              <a:rPr lang="en-US" sz="2000" dirty="0">
                <a:solidFill>
                  <a:srgbClr val="ABD6D9"/>
                </a:solidFill>
              </a:rPr>
              <a:t>~*~</a:t>
            </a:r>
            <a:endParaRPr lang="en-US" sz="2000" dirty="0" smtClean="0">
              <a:solidFill>
                <a:schemeClr val="bg1"/>
              </a:solidFill>
              <a:latin typeface="+mj-lt"/>
            </a:endParaRPr>
          </a:p>
          <a:p>
            <a:pPr algn="ctr"/>
            <a:r>
              <a:rPr lang="en-US" sz="2000" dirty="0">
                <a:solidFill>
                  <a:schemeClr val="bg1"/>
                </a:solidFill>
                <a:latin typeface="+mj-lt"/>
              </a:rPr>
              <a:t>“At least 10 people enrolled shared that they would have skipped assignments without the access that was provided. It's been very appreciated by students (and me!)”</a:t>
            </a:r>
          </a:p>
          <a:p>
            <a:pPr algn="ctr"/>
            <a:r>
              <a:rPr lang="en-US" sz="2000" dirty="0">
                <a:solidFill>
                  <a:srgbClr val="ABD6D9"/>
                </a:solidFill>
              </a:rPr>
              <a:t>~*~</a:t>
            </a:r>
            <a:endParaRPr lang="en-US" sz="2000" dirty="0" smtClean="0">
              <a:solidFill>
                <a:schemeClr val="bg1"/>
              </a:solidFill>
              <a:latin typeface="+mj-lt"/>
            </a:endParaRPr>
          </a:p>
          <a:p>
            <a:pPr algn="ctr"/>
            <a:r>
              <a:rPr lang="en-US" sz="2000" dirty="0">
                <a:solidFill>
                  <a:schemeClr val="bg1"/>
                </a:solidFill>
                <a:latin typeface="+mj-lt"/>
              </a:rPr>
              <a:t>“I appreciate how quickly you are working to make these resources available–I know our switch to online must have you guys swamped! And these are some wonderful resources that I think our students will get a lot of use out of</a:t>
            </a:r>
            <a:r>
              <a:rPr lang="en-US" sz="2000" dirty="0" smtClean="0">
                <a:solidFill>
                  <a:schemeClr val="bg1"/>
                </a:solidFill>
                <a:latin typeface="+mj-lt"/>
              </a:rPr>
              <a:t>.”</a:t>
            </a:r>
            <a:endParaRPr lang="en-US" sz="2000" dirty="0">
              <a:solidFill>
                <a:schemeClr val="bg1"/>
              </a:solidFill>
              <a:latin typeface="+mj-lt"/>
            </a:endParaRPr>
          </a:p>
        </p:txBody>
      </p:sp>
    </p:spTree>
    <p:extLst>
      <p:ext uri="{BB962C8B-B14F-4D97-AF65-F5344CB8AC3E}">
        <p14:creationId xmlns:p14="http://schemas.microsoft.com/office/powerpoint/2010/main" val="11317891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I stand on the traditional land of the Cowlitz, Multnomah, </a:t>
            </a:r>
            <a:r>
              <a:rPr lang="en-US" dirty="0" err="1" smtClean="0"/>
              <a:t>Kathlamet</a:t>
            </a:r>
            <a:r>
              <a:rPr lang="en-US" dirty="0" smtClean="0"/>
              <a:t>, Clackamas, Tualatin, </a:t>
            </a:r>
            <a:r>
              <a:rPr lang="en-US" dirty="0" err="1" smtClean="0"/>
              <a:t>Kalapuya</a:t>
            </a:r>
            <a:r>
              <a:rPr lang="en-US" dirty="0" smtClean="0"/>
              <a:t>, and many others.</a:t>
            </a:r>
            <a:br>
              <a:rPr lang="en-US" dirty="0" smtClean="0"/>
            </a:br>
            <a:endParaRPr lang="en-US" dirty="0" smtClean="0"/>
          </a:p>
          <a:p>
            <a:r>
              <a:rPr lang="en-US" dirty="0" smtClean="0"/>
              <a:t>Historically, indigenous folks have been told to forget their identities, through forced displacement, suppression of languages, violence </a:t>
            </a:r>
            <a:r>
              <a:rPr lang="en-US" smtClean="0"/>
              <a:t>and genocide</a:t>
            </a:r>
            <a:br>
              <a:rPr lang="en-US" smtClean="0"/>
            </a:br>
            <a:endParaRPr lang="en-US" dirty="0" smtClean="0"/>
          </a:p>
          <a:p>
            <a:r>
              <a:rPr lang="en-US" b="1" dirty="0" smtClean="0"/>
              <a:t>How will you center Indigenous knowledge today and going forward?</a:t>
            </a:r>
            <a:endParaRPr lang="en-US" b="1" dirty="0"/>
          </a:p>
        </p:txBody>
      </p:sp>
      <p:sp>
        <p:nvSpPr>
          <p:cNvPr id="3" name="Title 2"/>
          <p:cNvSpPr>
            <a:spLocks noGrp="1"/>
          </p:cNvSpPr>
          <p:nvPr>
            <p:ph type="title"/>
          </p:nvPr>
        </p:nvSpPr>
        <p:spPr/>
        <p:txBody>
          <a:bodyPr/>
          <a:lstStyle/>
          <a:p>
            <a:r>
              <a:rPr lang="en-US" dirty="0" smtClean="0"/>
              <a:t>Land Acknowledgement</a:t>
            </a:r>
            <a:endParaRPr lang="en-US" dirty="0"/>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191" r="20191"/>
          <a:stretch>
            <a:fillRect/>
          </a:stretch>
        </p:blipFill>
        <p:spPr/>
      </p:pic>
      <p:sp>
        <p:nvSpPr>
          <p:cNvPr id="6" name="TextBox 5"/>
          <p:cNvSpPr txBox="1"/>
          <p:nvPr/>
        </p:nvSpPr>
        <p:spPr>
          <a:xfrm>
            <a:off x="325677" y="6457167"/>
            <a:ext cx="3908120" cy="246221"/>
          </a:xfrm>
          <a:prstGeom prst="rect">
            <a:avLst/>
          </a:prstGeom>
          <a:noFill/>
        </p:spPr>
        <p:txBody>
          <a:bodyPr wrap="square" rtlCol="0">
            <a:spAutoFit/>
          </a:bodyPr>
          <a:lstStyle/>
          <a:p>
            <a:r>
              <a:rPr lang="en-US" sz="1000" dirty="0" smtClean="0"/>
              <a:t>Image credit David Mark, Pixabay.com</a:t>
            </a:r>
            <a:endParaRPr lang="en-US" sz="1000" dirty="0"/>
          </a:p>
        </p:txBody>
      </p:sp>
    </p:spTree>
    <p:extLst>
      <p:ext uri="{BB962C8B-B14F-4D97-AF65-F5344CB8AC3E}">
        <p14:creationId xmlns:p14="http://schemas.microsoft.com/office/powerpoint/2010/main" val="42480828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Recommended Reading</a:t>
            </a:r>
            <a:endParaRPr lang="en-US" dirty="0"/>
          </a:p>
        </p:txBody>
      </p:sp>
      <p:sp>
        <p:nvSpPr>
          <p:cNvPr id="3" name="Content Placeholder 2"/>
          <p:cNvSpPr>
            <a:spLocks noGrp="1"/>
          </p:cNvSpPr>
          <p:nvPr>
            <p:ph idx="1"/>
          </p:nvPr>
        </p:nvSpPr>
        <p:spPr>
          <a:xfrm>
            <a:off x="422130" y="1774514"/>
            <a:ext cx="7770486" cy="4822229"/>
          </a:xfrm>
        </p:spPr>
        <p:txBody>
          <a:bodyPr>
            <a:normAutofit lnSpcReduction="10000"/>
          </a:bodyPr>
          <a:lstStyle/>
          <a:p>
            <a:pPr marL="285750" indent="-285750">
              <a:buFont typeface="Arial" panose="020B0604020202020204" pitchFamily="34" charset="0"/>
              <a:buChar char="•"/>
            </a:pPr>
            <a:r>
              <a:rPr lang="en-US" i="1" dirty="0" smtClean="0">
                <a:cs typeface="Arial"/>
              </a:rPr>
              <a:t>100 </a:t>
            </a:r>
            <a:r>
              <a:rPr lang="en-US" i="1" dirty="0">
                <a:cs typeface="Arial"/>
              </a:rPr>
              <a:t>Things Every Designer Needs to Know about </a:t>
            </a:r>
            <a:r>
              <a:rPr lang="en-US" i="1" dirty="0" smtClean="0">
                <a:cs typeface="Arial"/>
              </a:rPr>
              <a:t>People </a:t>
            </a:r>
            <a:r>
              <a:rPr lang="en-US" dirty="0" smtClean="0">
                <a:cs typeface="Arial"/>
              </a:rPr>
              <a:t>by Susan M Weinschenk – comprehensive, bite-sized, science-based</a:t>
            </a:r>
          </a:p>
          <a:p>
            <a:pPr marL="285750" indent="-285750">
              <a:buFont typeface="Arial" panose="020B0604020202020204" pitchFamily="34" charset="0"/>
              <a:buChar char="•"/>
            </a:pPr>
            <a:endParaRPr lang="en-US" dirty="0">
              <a:cs typeface="Arial"/>
            </a:endParaRPr>
          </a:p>
          <a:p>
            <a:pPr marL="285750" indent="-285750">
              <a:buFont typeface="Arial" panose="020B0604020202020204" pitchFamily="34" charset="0"/>
              <a:buChar char="•"/>
            </a:pPr>
            <a:r>
              <a:rPr lang="en-US" dirty="0" smtClean="0">
                <a:cs typeface="Arial"/>
              </a:rPr>
              <a:t>Accessibility Toolkit by the Orbis </a:t>
            </a:r>
            <a:r>
              <a:rPr lang="en-US" dirty="0">
                <a:cs typeface="Arial"/>
              </a:rPr>
              <a:t>Cascade Alliance: </a:t>
            </a:r>
            <a:r>
              <a:rPr lang="en-US" dirty="0">
                <a:cs typeface="Arial"/>
                <a:hlinkClick r:id="rId3"/>
              </a:rPr>
              <a:t>https://</a:t>
            </a:r>
            <a:r>
              <a:rPr lang="en-US" dirty="0" smtClean="0">
                <a:cs typeface="Arial"/>
                <a:hlinkClick r:id="rId3"/>
              </a:rPr>
              <a:t>beav.es/JQf</a:t>
            </a:r>
            <a:r>
              <a:rPr lang="en-US" dirty="0" smtClean="0">
                <a:cs typeface="Arial"/>
              </a:rPr>
              <a:t> - </a:t>
            </a:r>
            <a:r>
              <a:rPr lang="en-US" dirty="0" smtClean="0">
                <a:cs typeface="Arial"/>
              </a:rPr>
              <a:t>continually </a:t>
            </a:r>
            <a:r>
              <a:rPr lang="en-US" dirty="0" smtClean="0">
                <a:cs typeface="Arial"/>
              </a:rPr>
              <a:t>updated </a:t>
            </a:r>
            <a:br>
              <a:rPr lang="en-US" dirty="0" smtClean="0">
                <a:cs typeface="Arial"/>
              </a:rPr>
            </a:br>
            <a:endParaRPr lang="en-US" dirty="0" smtClean="0">
              <a:cs typeface="Arial"/>
            </a:endParaRPr>
          </a:p>
          <a:p>
            <a:pPr marL="285750" indent="-285750">
              <a:buFont typeface="Arial" panose="020B0604020202020204" pitchFamily="34" charset="0"/>
              <a:buChar char="•"/>
            </a:pPr>
            <a:r>
              <a:rPr lang="en-US" dirty="0" smtClean="0">
                <a:cs typeface="Arial"/>
              </a:rPr>
              <a:t>“A White Paper on Controlled Digital Lending of Library Books” by David R. Hansen &amp; Kyle K. </a:t>
            </a:r>
            <a:r>
              <a:rPr lang="en-US" dirty="0">
                <a:cs typeface="Arial"/>
              </a:rPr>
              <a:t>Courtney (https://</a:t>
            </a:r>
            <a:r>
              <a:rPr lang="en-US" dirty="0" smtClean="0">
                <a:cs typeface="Arial"/>
              </a:rPr>
              <a:t>controlleddigitallending.org/whitepaper</a:t>
            </a:r>
            <a:r>
              <a:rPr lang="en-US" dirty="0" smtClean="0">
                <a:cs typeface="Arial"/>
              </a:rPr>
              <a:t>)</a:t>
            </a:r>
            <a:br>
              <a:rPr lang="en-US" dirty="0" smtClean="0">
                <a:cs typeface="Arial"/>
              </a:rPr>
            </a:br>
            <a:endParaRPr lang="en-US" dirty="0" smtClean="0">
              <a:cs typeface="Arial"/>
            </a:endParaRPr>
          </a:p>
          <a:p>
            <a:pPr marL="285750" indent="-285750">
              <a:buFont typeface="Arial" panose="020B0604020202020204" pitchFamily="34" charset="0"/>
              <a:buChar char="•"/>
            </a:pPr>
            <a:r>
              <a:rPr lang="en-US" i="1" dirty="0" smtClean="0">
                <a:cs typeface="Arial"/>
              </a:rPr>
              <a:t>Information Architecture: for the Web and Beyond</a:t>
            </a:r>
            <a:r>
              <a:rPr lang="en-US" dirty="0" smtClean="0">
                <a:cs typeface="Arial"/>
              </a:rPr>
              <a:t> by Louis Rosenfeld and Peter </a:t>
            </a:r>
            <a:r>
              <a:rPr lang="en-US" dirty="0" err="1" smtClean="0">
                <a:cs typeface="Arial"/>
              </a:rPr>
              <a:t>Morville</a:t>
            </a:r>
            <a:r>
              <a:rPr lang="en-US" dirty="0" smtClean="0">
                <a:cs typeface="Arial"/>
              </a:rPr>
              <a:t> – tangible examples, not too in-depth, great introduction</a:t>
            </a:r>
            <a:br>
              <a:rPr lang="en-US" dirty="0" smtClean="0">
                <a:cs typeface="Arial"/>
              </a:rPr>
            </a:br>
            <a:endParaRPr lang="en-US" dirty="0" smtClean="0">
              <a:cs typeface="Arial"/>
            </a:endParaRPr>
          </a:p>
          <a:p>
            <a:pPr marL="285750" indent="-285750">
              <a:buFont typeface="Arial" panose="020B0604020202020204" pitchFamily="34" charset="0"/>
              <a:buChar char="•"/>
            </a:pPr>
            <a:r>
              <a:rPr lang="en-US" dirty="0" smtClean="0">
                <a:cs typeface="Arial"/>
              </a:rPr>
              <a:t>Medium’s UX Blog (great resources, but specifically Step 8 </a:t>
            </a:r>
            <a:r>
              <a:rPr lang="en-US" dirty="0">
                <a:cs typeface="Arial"/>
              </a:rPr>
              <a:t>about Structure): </a:t>
            </a:r>
            <a:r>
              <a:rPr lang="en-US" dirty="0">
                <a:cs typeface="Arial"/>
                <a:hlinkClick r:id="rId4"/>
              </a:rPr>
              <a:t>https://</a:t>
            </a:r>
            <a:r>
              <a:rPr lang="en-US" dirty="0" smtClean="0">
                <a:cs typeface="Arial"/>
                <a:hlinkClick r:id="rId4"/>
              </a:rPr>
              <a:t>medium.com/uxblog</a:t>
            </a:r>
            <a:r>
              <a:rPr lang="en-US" dirty="0" smtClean="0">
                <a:cs typeface="Arial"/>
              </a:rPr>
              <a:t/>
            </a:r>
            <a:br>
              <a:rPr lang="en-US" dirty="0" smtClean="0">
                <a:cs typeface="Arial"/>
              </a:rPr>
            </a:br>
            <a:endParaRPr lang="en-US" dirty="0" smtClean="0">
              <a:cs typeface="Arial"/>
            </a:endParaRPr>
          </a:p>
          <a:p>
            <a:pPr marL="285750" indent="-285750">
              <a:buFont typeface="Arial" panose="020B0604020202020204" pitchFamily="34" charset="0"/>
              <a:buChar char="•"/>
            </a:pPr>
            <a:r>
              <a:rPr lang="en-US" dirty="0" smtClean="0">
                <a:cs typeface="Arial"/>
              </a:rPr>
              <a:t>“E-Reserves Using Alma Digital” by Sagan Wallace (see slides for link)</a:t>
            </a:r>
            <a:endParaRPr lang="en-US" dirty="0">
              <a:cs typeface="Arial"/>
            </a:endParaRPr>
          </a:p>
          <a:p>
            <a:endParaRPr lang="en-US" i="1" dirty="0">
              <a:cs typeface="Arial"/>
            </a:endParaRPr>
          </a:p>
        </p:txBody>
      </p:sp>
      <p:pic>
        <p:nvPicPr>
          <p:cNvPr id="4" name="Picture 3"/>
          <p:cNvPicPr>
            <a:picLocks noChangeAspect="1"/>
          </p:cNvPicPr>
          <p:nvPr/>
        </p:nvPicPr>
        <p:blipFill>
          <a:blip r:embed="rId5"/>
          <a:stretch>
            <a:fillRect/>
          </a:stretch>
        </p:blipFill>
        <p:spPr>
          <a:xfrm>
            <a:off x="8575089" y="2096140"/>
            <a:ext cx="3096057" cy="3905795"/>
          </a:xfrm>
          <a:prstGeom prst="rect">
            <a:avLst/>
          </a:prstGeom>
        </p:spPr>
      </p:pic>
      <p:sp>
        <p:nvSpPr>
          <p:cNvPr id="5" name="TextBox 4"/>
          <p:cNvSpPr txBox="1"/>
          <p:nvPr/>
        </p:nvSpPr>
        <p:spPr>
          <a:xfrm>
            <a:off x="8724378" y="6001935"/>
            <a:ext cx="1959173" cy="246221"/>
          </a:xfrm>
          <a:prstGeom prst="rect">
            <a:avLst/>
          </a:prstGeom>
          <a:noFill/>
        </p:spPr>
        <p:txBody>
          <a:bodyPr wrap="square" rtlCol="0">
            <a:spAutoFit/>
          </a:bodyPr>
          <a:lstStyle/>
          <a:p>
            <a:r>
              <a:rPr lang="en-US" sz="1000" dirty="0" smtClean="0">
                <a:solidFill>
                  <a:schemeClr val="bg1"/>
                </a:solidFill>
              </a:rPr>
              <a:t>Image from Goodreads.com</a:t>
            </a:r>
            <a:endParaRPr lang="en-US" sz="1000" dirty="0">
              <a:solidFill>
                <a:schemeClr val="bg1"/>
              </a:solidFill>
            </a:endParaRPr>
          </a:p>
        </p:txBody>
      </p:sp>
    </p:spTree>
    <p:extLst>
      <p:ext uri="{BB962C8B-B14F-4D97-AF65-F5344CB8AC3E}">
        <p14:creationId xmlns:p14="http://schemas.microsoft.com/office/powerpoint/2010/main" val="35402288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2000" cy="42164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489537" y="827534"/>
            <a:ext cx="7425267" cy="5672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u="none" kern="1200">
                <a:solidFill>
                  <a:srgbClr val="0F4144"/>
                </a:solidFill>
                <a:latin typeface="+mj-lt"/>
                <a:ea typeface="Verdana" panose="020B0604030504040204" pitchFamily="34" charset="0"/>
                <a:cs typeface="Verdana" panose="020B0604030504040204" pitchFamily="34" charset="0"/>
              </a:defRPr>
            </a:lvl1pPr>
          </a:lstStyle>
          <a:p>
            <a:r>
              <a:rPr lang="en-US" sz="4800" dirty="0" smtClean="0">
                <a:solidFill>
                  <a:schemeClr val="bg1"/>
                </a:solidFill>
                <a:cs typeface="Arial"/>
              </a:rPr>
              <a:t>Going for Good not Gold</a:t>
            </a:r>
            <a:endParaRPr lang="en-US" sz="4800" dirty="0">
              <a:solidFill>
                <a:schemeClr val="bg1"/>
              </a:solidFill>
            </a:endParaRPr>
          </a:p>
        </p:txBody>
      </p:sp>
      <p:sp>
        <p:nvSpPr>
          <p:cNvPr id="10" name="Subtitle 2"/>
          <p:cNvSpPr txBox="1">
            <a:spLocks/>
          </p:cNvSpPr>
          <p:nvPr/>
        </p:nvSpPr>
        <p:spPr>
          <a:xfrm>
            <a:off x="489537" y="1575708"/>
            <a:ext cx="7298267" cy="5324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i="1" dirty="0" smtClean="0">
                <a:solidFill>
                  <a:schemeClr val="bg1"/>
                </a:solidFill>
                <a:latin typeface="+mj-lt"/>
                <a:cs typeface="Arial"/>
              </a:rPr>
              <a:t>Using Alma Digital for Electronic Course Reserves</a:t>
            </a:r>
            <a:endParaRPr lang="en-US" sz="2500" i="1" dirty="0">
              <a:solidFill>
                <a:schemeClr val="bg1"/>
              </a:solidFill>
              <a:latin typeface="+mj-lt"/>
            </a:endParaRPr>
          </a:p>
        </p:txBody>
      </p:sp>
      <p:sp>
        <p:nvSpPr>
          <p:cNvPr id="11" name="Rectangle 10"/>
          <p:cNvSpPr/>
          <p:nvPr/>
        </p:nvSpPr>
        <p:spPr>
          <a:xfrm>
            <a:off x="0" y="2226733"/>
            <a:ext cx="8610600" cy="203200"/>
          </a:xfrm>
          <a:prstGeom prst="rect">
            <a:avLst/>
          </a:prstGeom>
          <a:solidFill>
            <a:srgbClr val="ABD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537" y="2662602"/>
            <a:ext cx="4103630" cy="1312443"/>
          </a:xfrm>
          <a:prstGeom prst="rect">
            <a:avLst/>
          </a:prstGeom>
        </p:spPr>
      </p:pic>
      <p:sp>
        <p:nvSpPr>
          <p:cNvPr id="14" name="TextBox 13"/>
          <p:cNvSpPr txBox="1"/>
          <p:nvPr/>
        </p:nvSpPr>
        <p:spPr>
          <a:xfrm>
            <a:off x="3843865" y="3126226"/>
            <a:ext cx="4766735" cy="646331"/>
          </a:xfrm>
          <a:prstGeom prst="rect">
            <a:avLst/>
          </a:prstGeom>
          <a:noFill/>
        </p:spPr>
        <p:txBody>
          <a:bodyPr wrap="square" rtlCol="0">
            <a:spAutoFit/>
          </a:bodyPr>
          <a:lstStyle/>
          <a:p>
            <a:pPr algn="r"/>
            <a:r>
              <a:rPr lang="en-US" dirty="0" smtClean="0">
                <a:solidFill>
                  <a:schemeClr val="bg1"/>
                </a:solidFill>
              </a:rPr>
              <a:t>Sagan Wallace</a:t>
            </a:r>
          </a:p>
          <a:p>
            <a:pPr algn="r"/>
            <a:r>
              <a:rPr lang="en-US" dirty="0" smtClean="0">
                <a:solidFill>
                  <a:schemeClr val="bg1"/>
                </a:solidFill>
              </a:rPr>
              <a:t>Sagan.Wallace@oregonstate.edu</a:t>
            </a:r>
            <a:endParaRPr lang="en-US" dirty="0">
              <a:solidFill>
                <a:schemeClr val="bg1"/>
              </a:solidFill>
            </a:endParaRPr>
          </a:p>
        </p:txBody>
      </p:sp>
      <p:sp>
        <p:nvSpPr>
          <p:cNvPr id="2" name="TextBox 1"/>
          <p:cNvSpPr txBox="1"/>
          <p:nvPr/>
        </p:nvSpPr>
        <p:spPr>
          <a:xfrm>
            <a:off x="1842271" y="4656666"/>
            <a:ext cx="8507457" cy="1569660"/>
          </a:xfrm>
          <a:prstGeom prst="rect">
            <a:avLst/>
          </a:prstGeom>
          <a:solidFill>
            <a:srgbClr val="ABD6D9"/>
          </a:solidFill>
          <a:effectLst>
            <a:outerShdw blurRad="50800" dist="38100" dir="18900000" algn="bl" rotWithShape="0">
              <a:prstClr val="black">
                <a:alpha val="40000"/>
              </a:prstClr>
            </a:outerShdw>
          </a:effectLst>
        </p:spPr>
        <p:txBody>
          <a:bodyPr wrap="none" rtlCol="0">
            <a:spAutoFit/>
          </a:bodyPr>
          <a:lstStyle/>
          <a:p>
            <a:pPr algn="ctr"/>
            <a:r>
              <a:rPr lang="en-US" sz="4800" b="1" dirty="0" smtClean="0"/>
              <a:t>THANK YOU!!!</a:t>
            </a:r>
          </a:p>
          <a:p>
            <a:pPr algn="ctr"/>
            <a:r>
              <a:rPr lang="en-US" sz="4800" b="1" dirty="0" smtClean="0"/>
              <a:t>Please stick around for Q&amp;A</a:t>
            </a:r>
            <a:endParaRPr lang="en-US" sz="4800" b="1" dirty="0"/>
          </a:p>
        </p:txBody>
      </p:sp>
    </p:spTree>
    <p:extLst>
      <p:ext uri="{BB962C8B-B14F-4D97-AF65-F5344CB8AC3E}">
        <p14:creationId xmlns:p14="http://schemas.microsoft.com/office/powerpoint/2010/main" val="35063118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574" y="1400628"/>
            <a:ext cx="9112316" cy="786882"/>
          </a:xfrm>
        </p:spPr>
        <p:txBody>
          <a:bodyPr/>
          <a:lstStyle/>
          <a:p>
            <a:r>
              <a:rPr lang="en-US" dirty="0" smtClean="0">
                <a:cs typeface="Arial"/>
              </a:rPr>
              <a:t>Agenda</a:t>
            </a:r>
            <a:endParaRPr lang="en-US" dirty="0"/>
          </a:p>
        </p:txBody>
      </p:sp>
      <p:sp>
        <p:nvSpPr>
          <p:cNvPr id="3" name="Content Placeholder 2"/>
          <p:cNvSpPr>
            <a:spLocks noGrp="1"/>
          </p:cNvSpPr>
          <p:nvPr>
            <p:ph idx="1"/>
          </p:nvPr>
        </p:nvSpPr>
        <p:spPr>
          <a:xfrm>
            <a:off x="1975270" y="2434254"/>
            <a:ext cx="8266924" cy="2391747"/>
          </a:xfrm>
        </p:spPr>
        <p:txBody>
          <a:bodyPr>
            <a:normAutofit/>
          </a:bodyPr>
          <a:lstStyle/>
          <a:p>
            <a:pPr>
              <a:spcBef>
                <a:spcPts val="1200"/>
              </a:spcBef>
              <a:buSzPct val="100000"/>
            </a:pPr>
            <a:r>
              <a:rPr lang="en-US" sz="2800" dirty="0" smtClean="0">
                <a:ea typeface="Gill Sans" charset="0"/>
                <a:cs typeface="Arial"/>
              </a:rPr>
              <a:t>How we manage </a:t>
            </a:r>
            <a:r>
              <a:rPr lang="en-US" sz="2800" dirty="0" smtClean="0">
                <a:ea typeface="Gill Sans" charset="0"/>
                <a:cs typeface="Arial"/>
              </a:rPr>
              <a:t>e-reserves at OSU</a:t>
            </a:r>
            <a:endParaRPr lang="en-US" sz="2800" dirty="0" smtClean="0">
              <a:ea typeface="Gill Sans" charset="0"/>
              <a:cs typeface="Arial"/>
            </a:endParaRPr>
          </a:p>
          <a:p>
            <a:pPr>
              <a:spcBef>
                <a:spcPts val="1200"/>
              </a:spcBef>
              <a:buSzPct val="100000"/>
            </a:pPr>
            <a:r>
              <a:rPr lang="en-US" sz="2800" dirty="0" smtClean="0">
                <a:solidFill>
                  <a:srgbClr val="3F3F3F"/>
                </a:solidFill>
                <a:ea typeface="Gill Sans" charset="0"/>
                <a:cs typeface="Arial"/>
              </a:rPr>
              <a:t>Design principles I followed</a:t>
            </a:r>
          </a:p>
          <a:p>
            <a:pPr>
              <a:spcBef>
                <a:spcPts val="1200"/>
              </a:spcBef>
              <a:buSzPct val="100000"/>
            </a:pPr>
            <a:r>
              <a:rPr lang="en-US" sz="2800" dirty="0" smtClean="0">
                <a:ea typeface="Gill Sans" charset="0"/>
                <a:cs typeface="Arial"/>
              </a:rPr>
              <a:t>Takeaways &amp; other unsolicited advice</a:t>
            </a:r>
          </a:p>
          <a:p>
            <a:pPr>
              <a:spcBef>
                <a:spcPts val="1200"/>
              </a:spcBef>
              <a:buSzPct val="100000"/>
            </a:pPr>
            <a:r>
              <a:rPr lang="en-US" sz="2800" dirty="0" smtClean="0">
                <a:solidFill>
                  <a:srgbClr val="3F3F3F"/>
                </a:solidFill>
                <a:ea typeface="Gill Sans" charset="0"/>
                <a:cs typeface="Arial"/>
              </a:rPr>
              <a:t>Stick around for Q&amp;A!</a:t>
            </a:r>
            <a:endParaRPr lang="en-US" sz="2800" dirty="0">
              <a:solidFill>
                <a:srgbClr val="3F3F3F"/>
              </a:solidFill>
              <a:ea typeface="Gill Sans" charset="0"/>
              <a:cs typeface="Arial"/>
            </a:endParaRPr>
          </a:p>
        </p:txBody>
      </p:sp>
    </p:spTree>
    <p:extLst>
      <p:ext uri="{BB962C8B-B14F-4D97-AF65-F5344CB8AC3E}">
        <p14:creationId xmlns:p14="http://schemas.microsoft.com/office/powerpoint/2010/main" val="39069661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Where’d we come from?</a:t>
            </a:r>
            <a:endParaRPr lang="en-US" dirty="0"/>
          </a:p>
        </p:txBody>
      </p:sp>
      <p:sp>
        <p:nvSpPr>
          <p:cNvPr id="3" name="Content Placeholder 2"/>
          <p:cNvSpPr>
            <a:spLocks noGrp="1"/>
          </p:cNvSpPr>
          <p:nvPr>
            <p:ph idx="1"/>
          </p:nvPr>
        </p:nvSpPr>
        <p:spPr>
          <a:xfrm>
            <a:off x="933190" y="3767939"/>
            <a:ext cx="2733707" cy="2701754"/>
          </a:xfrm>
        </p:spPr>
        <p:txBody>
          <a:bodyPr>
            <a:normAutofit/>
          </a:bodyPr>
          <a:lstStyle/>
          <a:p>
            <a:pPr marL="285750" indent="-285750" algn="l">
              <a:buFont typeface="Arial" panose="020B0604020202020204" pitchFamily="34" charset="0"/>
              <a:buChar char="•"/>
            </a:pPr>
            <a:r>
              <a:rPr lang="en-US" dirty="0" smtClean="0"/>
              <a:t>Print collection only</a:t>
            </a:r>
          </a:p>
          <a:p>
            <a:pPr marL="285750" indent="-285750" algn="l">
              <a:buFont typeface="Arial" panose="020B0604020202020204" pitchFamily="34" charset="0"/>
              <a:buChar char="•"/>
            </a:pPr>
            <a:r>
              <a:rPr lang="en-US" dirty="0" smtClean="0"/>
              <a:t>3- or 6-hour checkouts</a:t>
            </a:r>
          </a:p>
          <a:p>
            <a:pPr marL="285750" indent="-285750" algn="l">
              <a:buFont typeface="Arial" panose="020B0604020202020204" pitchFamily="34" charset="0"/>
              <a:buChar char="•"/>
            </a:pPr>
            <a:r>
              <a:rPr lang="en-US" dirty="0" smtClean="0"/>
              <a:t>Instructor-initiated</a:t>
            </a:r>
          </a:p>
          <a:p>
            <a:pPr marL="285750" indent="-285750" algn="l">
              <a:buFont typeface="Arial" panose="020B0604020202020204" pitchFamily="34" charset="0"/>
              <a:buChar char="•"/>
            </a:pPr>
            <a:r>
              <a:rPr lang="en-US" dirty="0" smtClean="0"/>
              <a:t>Students needing more than “drop-in” support sent to student center</a:t>
            </a:r>
            <a:endParaRPr lang="en-US" dirty="0"/>
          </a:p>
        </p:txBody>
      </p:sp>
      <p:sp>
        <p:nvSpPr>
          <p:cNvPr id="4" name="Text Placeholder 3"/>
          <p:cNvSpPr>
            <a:spLocks noGrp="1"/>
          </p:cNvSpPr>
          <p:nvPr>
            <p:ph type="body" sz="quarter" idx="10"/>
          </p:nvPr>
        </p:nvSpPr>
        <p:spPr/>
        <p:txBody>
          <a:bodyPr/>
          <a:lstStyle/>
          <a:p>
            <a:r>
              <a:rPr lang="en-US" dirty="0" smtClean="0"/>
              <a:t>Pre-COVID</a:t>
            </a:r>
            <a:endParaRPr lang="en-US" dirty="0"/>
          </a:p>
        </p:txBody>
      </p:sp>
      <p:sp>
        <p:nvSpPr>
          <p:cNvPr id="5" name="Content Placeholder 4"/>
          <p:cNvSpPr>
            <a:spLocks noGrp="1"/>
          </p:cNvSpPr>
          <p:nvPr>
            <p:ph idx="11"/>
          </p:nvPr>
        </p:nvSpPr>
        <p:spPr/>
        <p:txBody>
          <a:bodyPr>
            <a:normAutofit lnSpcReduction="10000"/>
          </a:bodyPr>
          <a:lstStyle/>
          <a:p>
            <a:pPr marL="285750" indent="-285750" algn="l">
              <a:buFont typeface="Arial" panose="020B0604020202020204" pitchFamily="34" charset="0"/>
              <a:buChar char="•"/>
            </a:pPr>
            <a:r>
              <a:rPr lang="en-US" dirty="0" smtClean="0"/>
              <a:t>“All students are HSRC students”</a:t>
            </a:r>
          </a:p>
          <a:p>
            <a:pPr marL="285750" indent="-285750" algn="l">
              <a:buFont typeface="Arial" panose="020B0604020202020204" pitchFamily="34" charset="0"/>
              <a:buChar char="•"/>
            </a:pPr>
            <a:r>
              <a:rPr lang="en-US" dirty="0" smtClean="0"/>
              <a:t>Student-initiated requests</a:t>
            </a:r>
          </a:p>
          <a:p>
            <a:pPr marL="285750" indent="-285750" algn="l">
              <a:buFont typeface="Arial" panose="020B0604020202020204" pitchFamily="34" charset="0"/>
              <a:buChar char="•"/>
            </a:pPr>
            <a:r>
              <a:rPr lang="en-US" dirty="0" smtClean="0"/>
              <a:t>Digital copies only</a:t>
            </a:r>
          </a:p>
          <a:p>
            <a:pPr marL="285750" indent="-285750" algn="l">
              <a:buFont typeface="Arial" panose="020B0604020202020204" pitchFamily="34" charset="0"/>
              <a:buChar char="•"/>
            </a:pPr>
            <a:r>
              <a:rPr lang="en-US" dirty="0" smtClean="0"/>
              <a:t>…risky copyright</a:t>
            </a:r>
            <a:endParaRPr lang="en-US" dirty="0"/>
          </a:p>
        </p:txBody>
      </p:sp>
      <p:sp>
        <p:nvSpPr>
          <p:cNvPr id="6" name="Text Placeholder 5"/>
          <p:cNvSpPr>
            <a:spLocks noGrp="1"/>
          </p:cNvSpPr>
          <p:nvPr>
            <p:ph type="body" sz="quarter" idx="12"/>
          </p:nvPr>
        </p:nvSpPr>
        <p:spPr/>
        <p:txBody>
          <a:bodyPr/>
          <a:lstStyle/>
          <a:p>
            <a:r>
              <a:rPr lang="en-US" dirty="0" smtClean="0"/>
              <a:t>COVID hits</a:t>
            </a:r>
            <a:endParaRPr lang="en-US" dirty="0"/>
          </a:p>
        </p:txBody>
      </p:sp>
      <p:sp>
        <p:nvSpPr>
          <p:cNvPr id="7" name="Content Placeholder 6"/>
          <p:cNvSpPr>
            <a:spLocks noGrp="1"/>
          </p:cNvSpPr>
          <p:nvPr>
            <p:ph idx="13"/>
          </p:nvPr>
        </p:nvSpPr>
        <p:spPr/>
        <p:txBody>
          <a:bodyPr/>
          <a:lstStyle/>
          <a:p>
            <a:pPr marL="285750" indent="-285750" algn="l">
              <a:buFont typeface="Arial" panose="020B0604020202020204" pitchFamily="34" charset="0"/>
              <a:buChar char="•"/>
            </a:pPr>
            <a:r>
              <a:rPr lang="en-US" dirty="0" smtClean="0"/>
              <a:t>Constantly re-iterating and improving</a:t>
            </a:r>
          </a:p>
          <a:p>
            <a:pPr marL="285750" indent="-285750" algn="l">
              <a:buFont typeface="Arial" panose="020B0604020202020204" pitchFamily="34" charset="0"/>
              <a:buChar char="•"/>
            </a:pPr>
            <a:r>
              <a:rPr lang="en-US" dirty="0" smtClean="0"/>
              <a:t>Controlled Digital Lending principles</a:t>
            </a:r>
          </a:p>
          <a:p>
            <a:pPr marL="285750" indent="-285750" algn="l">
              <a:buFont typeface="Arial" panose="020B0604020202020204" pitchFamily="34" charset="0"/>
              <a:buChar char="•"/>
            </a:pPr>
            <a:r>
              <a:rPr lang="en-US" dirty="0" smtClean="0"/>
              <a:t>Alma Digital</a:t>
            </a:r>
            <a:endParaRPr lang="en-US" dirty="0"/>
          </a:p>
        </p:txBody>
      </p:sp>
      <p:sp>
        <p:nvSpPr>
          <p:cNvPr id="8" name="Text Placeholder 7"/>
          <p:cNvSpPr>
            <a:spLocks noGrp="1"/>
          </p:cNvSpPr>
          <p:nvPr>
            <p:ph type="body" sz="quarter" idx="14"/>
          </p:nvPr>
        </p:nvSpPr>
        <p:spPr/>
        <p:txBody>
          <a:bodyPr/>
          <a:lstStyle/>
          <a:p>
            <a:r>
              <a:rPr lang="en-US" dirty="0" smtClean="0"/>
              <a:t>Now (and beyond?)</a:t>
            </a:r>
            <a:endParaRPr lang="en-US" dirty="0"/>
          </a:p>
        </p:txBody>
      </p:sp>
      <p:grpSp>
        <p:nvGrpSpPr>
          <p:cNvPr id="12" name="Group 44" descr="&quot;&quot;">
            <a:extLst>
              <a:ext uri="{FF2B5EF4-FFF2-40B4-BE49-F238E27FC236}">
                <a16:creationId xmlns:a16="http://schemas.microsoft.com/office/drawing/2014/main" id="{4140D27A-4096-5349-8E06-DC63CD2556C8}"/>
              </a:ext>
            </a:extLst>
          </p:cNvPr>
          <p:cNvGrpSpPr>
            <a:grpSpLocks/>
          </p:cNvGrpSpPr>
          <p:nvPr/>
        </p:nvGrpSpPr>
        <p:grpSpPr bwMode="auto">
          <a:xfrm>
            <a:off x="1914285" y="2224234"/>
            <a:ext cx="771516" cy="536277"/>
            <a:chOff x="58" y="1286"/>
            <a:chExt cx="469" cy="326"/>
          </a:xfrm>
          <a:solidFill>
            <a:srgbClr val="0F4144"/>
          </a:solidFill>
        </p:grpSpPr>
        <p:sp>
          <p:nvSpPr>
            <p:cNvPr id="13" name="Line 45">
              <a:extLst>
                <a:ext uri="{FF2B5EF4-FFF2-40B4-BE49-F238E27FC236}">
                  <a16:creationId xmlns:a16="http://schemas.microsoft.com/office/drawing/2014/main" id="{2CA5CF4D-CC12-4643-990A-89F258DC9F1D}"/>
                </a:ext>
              </a:extLst>
            </p:cNvPr>
            <p:cNvSpPr>
              <a:spLocks noChangeShapeType="1"/>
            </p:cNvSpPr>
            <p:nvPr/>
          </p:nvSpPr>
          <p:spPr bwMode="auto">
            <a:xfrm>
              <a:off x="292" y="1418"/>
              <a:ext cx="0" cy="59"/>
            </a:xfrm>
            <a:prstGeom prst="line">
              <a:avLst/>
            </a:prstGeom>
            <a:grpFill/>
            <a:ln w="10080" cap="rnd">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4" name="Freeform 46">
              <a:extLst>
                <a:ext uri="{FF2B5EF4-FFF2-40B4-BE49-F238E27FC236}">
                  <a16:creationId xmlns:a16="http://schemas.microsoft.com/office/drawing/2014/main" id="{6D0EBD26-FEDF-5E48-AF30-DFE95883AE9A}"/>
                </a:ext>
              </a:extLst>
            </p:cNvPr>
            <p:cNvSpPr>
              <a:spLocks noChangeArrowheads="1"/>
            </p:cNvSpPr>
            <p:nvPr/>
          </p:nvSpPr>
          <p:spPr bwMode="auto">
            <a:xfrm>
              <a:off x="57" y="1297"/>
              <a:ext cx="469" cy="315"/>
            </a:xfrm>
            <a:custGeom>
              <a:avLst/>
              <a:gdLst>
                <a:gd name="T0" fmla="*/ 1190 w 2074"/>
                <a:gd name="T1" fmla="*/ 1393 h 1394"/>
                <a:gd name="T2" fmla="*/ 882 w 2074"/>
                <a:gd name="T3" fmla="*/ 1393 h 1394"/>
                <a:gd name="T4" fmla="*/ 866 w 2074"/>
                <a:gd name="T5" fmla="*/ 1386 h 1394"/>
                <a:gd name="T6" fmla="*/ 861 w 2074"/>
                <a:gd name="T7" fmla="*/ 1370 h 1394"/>
                <a:gd name="T8" fmla="*/ 837 w 2074"/>
                <a:gd name="T9" fmla="*/ 1317 h 1394"/>
                <a:gd name="T10" fmla="*/ 24 w 2074"/>
                <a:gd name="T11" fmla="*/ 1388 h 1394"/>
                <a:gd name="T12" fmla="*/ 8 w 2074"/>
                <a:gd name="T13" fmla="*/ 1383 h 1394"/>
                <a:gd name="T14" fmla="*/ 1 w 2074"/>
                <a:gd name="T15" fmla="*/ 1368 h 1394"/>
                <a:gd name="T16" fmla="*/ 1 w 2074"/>
                <a:gd name="T17" fmla="*/ 21 h 1394"/>
                <a:gd name="T18" fmla="*/ 21 w 2074"/>
                <a:gd name="T19" fmla="*/ 0 h 1394"/>
                <a:gd name="T20" fmla="*/ 67 w 2074"/>
                <a:gd name="T21" fmla="*/ 0 h 1394"/>
                <a:gd name="T22" fmla="*/ 88 w 2074"/>
                <a:gd name="T23" fmla="*/ 21 h 1394"/>
                <a:gd name="T24" fmla="*/ 67 w 2074"/>
                <a:gd name="T25" fmla="*/ 42 h 1394"/>
                <a:gd name="T26" fmla="*/ 42 w 2074"/>
                <a:gd name="T27" fmla="*/ 42 h 1394"/>
                <a:gd name="T28" fmla="*/ 42 w 2074"/>
                <a:gd name="T29" fmla="*/ 1344 h 1394"/>
                <a:gd name="T30" fmla="*/ 844 w 2074"/>
                <a:gd name="T31" fmla="*/ 1275 h 1394"/>
                <a:gd name="T32" fmla="*/ 904 w 2074"/>
                <a:gd name="T33" fmla="*/ 1352 h 1394"/>
                <a:gd name="T34" fmla="*/ 1170 w 2074"/>
                <a:gd name="T35" fmla="*/ 1352 h 1394"/>
                <a:gd name="T36" fmla="*/ 1230 w 2074"/>
                <a:gd name="T37" fmla="*/ 1275 h 1394"/>
                <a:gd name="T38" fmla="*/ 2032 w 2074"/>
                <a:gd name="T39" fmla="*/ 1344 h 1394"/>
                <a:gd name="T40" fmla="*/ 2032 w 2074"/>
                <a:gd name="T41" fmla="*/ 42 h 1394"/>
                <a:gd name="T42" fmla="*/ 2005 w 2074"/>
                <a:gd name="T43" fmla="*/ 42 h 1394"/>
                <a:gd name="T44" fmla="*/ 1984 w 2074"/>
                <a:gd name="T45" fmla="*/ 21 h 1394"/>
                <a:gd name="T46" fmla="*/ 2005 w 2074"/>
                <a:gd name="T47" fmla="*/ 0 h 1394"/>
                <a:gd name="T48" fmla="*/ 2052 w 2074"/>
                <a:gd name="T49" fmla="*/ 0 h 1394"/>
                <a:gd name="T50" fmla="*/ 2073 w 2074"/>
                <a:gd name="T51" fmla="*/ 21 h 1394"/>
                <a:gd name="T52" fmla="*/ 2073 w 2074"/>
                <a:gd name="T53" fmla="*/ 1367 h 1394"/>
                <a:gd name="T54" fmla="*/ 2066 w 2074"/>
                <a:gd name="T55" fmla="*/ 1382 h 1394"/>
                <a:gd name="T56" fmla="*/ 2050 w 2074"/>
                <a:gd name="T57" fmla="*/ 1387 h 1394"/>
                <a:gd name="T58" fmla="*/ 1237 w 2074"/>
                <a:gd name="T59" fmla="*/ 1316 h 1394"/>
                <a:gd name="T60" fmla="*/ 1213 w 2074"/>
                <a:gd name="T61" fmla="*/ 1369 h 1394"/>
                <a:gd name="T62" fmla="*/ 1208 w 2074"/>
                <a:gd name="T63" fmla="*/ 1385 h 1394"/>
                <a:gd name="T64" fmla="*/ 1190 w 2074"/>
                <a:gd name="T65" fmla="*/ 1393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4" h="1394">
                  <a:moveTo>
                    <a:pt x="1190" y="1393"/>
                  </a:moveTo>
                  <a:lnTo>
                    <a:pt x="882" y="1393"/>
                  </a:lnTo>
                  <a:cubicBezTo>
                    <a:pt x="875" y="1393"/>
                    <a:pt x="869" y="1390"/>
                    <a:pt x="866" y="1386"/>
                  </a:cubicBezTo>
                  <a:cubicBezTo>
                    <a:pt x="862" y="1382"/>
                    <a:pt x="860" y="1376"/>
                    <a:pt x="861" y="1370"/>
                  </a:cubicBezTo>
                  <a:cubicBezTo>
                    <a:pt x="861" y="1370"/>
                    <a:pt x="866" y="1322"/>
                    <a:pt x="837" y="1317"/>
                  </a:cubicBezTo>
                  <a:cubicBezTo>
                    <a:pt x="801" y="1312"/>
                    <a:pt x="319" y="1357"/>
                    <a:pt x="24" y="1388"/>
                  </a:cubicBezTo>
                  <a:cubicBezTo>
                    <a:pt x="18" y="1389"/>
                    <a:pt x="12" y="1387"/>
                    <a:pt x="8" y="1383"/>
                  </a:cubicBezTo>
                  <a:cubicBezTo>
                    <a:pt x="4" y="1379"/>
                    <a:pt x="1" y="1373"/>
                    <a:pt x="1" y="1368"/>
                  </a:cubicBezTo>
                  <a:lnTo>
                    <a:pt x="1" y="21"/>
                  </a:lnTo>
                  <a:cubicBezTo>
                    <a:pt x="0" y="10"/>
                    <a:pt x="10" y="0"/>
                    <a:pt x="21" y="0"/>
                  </a:cubicBezTo>
                  <a:lnTo>
                    <a:pt x="67" y="0"/>
                  </a:lnTo>
                  <a:cubicBezTo>
                    <a:pt x="78" y="0"/>
                    <a:pt x="88" y="9"/>
                    <a:pt x="88" y="21"/>
                  </a:cubicBezTo>
                  <a:cubicBezTo>
                    <a:pt x="88" y="32"/>
                    <a:pt x="79" y="42"/>
                    <a:pt x="67" y="42"/>
                  </a:cubicBezTo>
                  <a:lnTo>
                    <a:pt x="42" y="42"/>
                  </a:lnTo>
                  <a:lnTo>
                    <a:pt x="42" y="1344"/>
                  </a:lnTo>
                  <a:cubicBezTo>
                    <a:pt x="187" y="1329"/>
                    <a:pt x="794" y="1266"/>
                    <a:pt x="844" y="1275"/>
                  </a:cubicBezTo>
                  <a:cubicBezTo>
                    <a:pt x="888" y="1282"/>
                    <a:pt x="901" y="1321"/>
                    <a:pt x="904" y="1352"/>
                  </a:cubicBezTo>
                  <a:lnTo>
                    <a:pt x="1170" y="1352"/>
                  </a:lnTo>
                  <a:cubicBezTo>
                    <a:pt x="1172" y="1321"/>
                    <a:pt x="1186" y="1282"/>
                    <a:pt x="1230" y="1275"/>
                  </a:cubicBezTo>
                  <a:cubicBezTo>
                    <a:pt x="1280" y="1266"/>
                    <a:pt x="1887" y="1329"/>
                    <a:pt x="2032" y="1344"/>
                  </a:cubicBezTo>
                  <a:lnTo>
                    <a:pt x="2032" y="42"/>
                  </a:lnTo>
                  <a:lnTo>
                    <a:pt x="2005" y="42"/>
                  </a:lnTo>
                  <a:cubicBezTo>
                    <a:pt x="1994" y="42"/>
                    <a:pt x="1984" y="33"/>
                    <a:pt x="1984" y="21"/>
                  </a:cubicBezTo>
                  <a:cubicBezTo>
                    <a:pt x="1984" y="10"/>
                    <a:pt x="1993" y="0"/>
                    <a:pt x="2005" y="0"/>
                  </a:cubicBezTo>
                  <a:lnTo>
                    <a:pt x="2052" y="0"/>
                  </a:lnTo>
                  <a:cubicBezTo>
                    <a:pt x="2063" y="0"/>
                    <a:pt x="2073" y="9"/>
                    <a:pt x="2073" y="21"/>
                  </a:cubicBezTo>
                  <a:lnTo>
                    <a:pt x="2073" y="1367"/>
                  </a:lnTo>
                  <a:cubicBezTo>
                    <a:pt x="2073" y="1373"/>
                    <a:pt x="2070" y="1378"/>
                    <a:pt x="2066" y="1382"/>
                  </a:cubicBezTo>
                  <a:cubicBezTo>
                    <a:pt x="2062" y="1386"/>
                    <a:pt x="2056" y="1388"/>
                    <a:pt x="2050" y="1387"/>
                  </a:cubicBezTo>
                  <a:cubicBezTo>
                    <a:pt x="1755" y="1356"/>
                    <a:pt x="1273" y="1311"/>
                    <a:pt x="1237" y="1316"/>
                  </a:cubicBezTo>
                  <a:cubicBezTo>
                    <a:pt x="1208" y="1321"/>
                    <a:pt x="1213" y="1369"/>
                    <a:pt x="1213" y="1369"/>
                  </a:cubicBezTo>
                  <a:cubicBezTo>
                    <a:pt x="1214" y="1375"/>
                    <a:pt x="1212" y="1381"/>
                    <a:pt x="1208" y="1385"/>
                  </a:cubicBezTo>
                  <a:cubicBezTo>
                    <a:pt x="1203" y="1390"/>
                    <a:pt x="1197" y="1393"/>
                    <a:pt x="1190" y="1393"/>
                  </a:cubicBezTo>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47">
              <a:extLst>
                <a:ext uri="{FF2B5EF4-FFF2-40B4-BE49-F238E27FC236}">
                  <a16:creationId xmlns:a16="http://schemas.microsoft.com/office/drawing/2014/main" id="{3AEE5786-A40F-D045-A354-A2699BD10807}"/>
                </a:ext>
              </a:extLst>
            </p:cNvPr>
            <p:cNvSpPr>
              <a:spLocks noChangeArrowheads="1"/>
            </p:cNvSpPr>
            <p:nvPr/>
          </p:nvSpPr>
          <p:spPr bwMode="auto">
            <a:xfrm>
              <a:off x="287" y="1286"/>
              <a:ext cx="211" cy="285"/>
            </a:xfrm>
            <a:custGeom>
              <a:avLst/>
              <a:gdLst>
                <a:gd name="T0" fmla="*/ 913 w 934"/>
                <a:gd name="T1" fmla="*/ 1258 h 1259"/>
                <a:gd name="T2" fmla="*/ 907 w 934"/>
                <a:gd name="T3" fmla="*/ 1258 h 1259"/>
                <a:gd name="T4" fmla="*/ 381 w 934"/>
                <a:gd name="T5" fmla="*/ 1171 h 1259"/>
                <a:gd name="T6" fmla="*/ 132 w 934"/>
                <a:gd name="T7" fmla="*/ 1230 h 1259"/>
                <a:gd name="T8" fmla="*/ 103 w 934"/>
                <a:gd name="T9" fmla="*/ 1225 h 1259"/>
                <a:gd name="T10" fmla="*/ 107 w 934"/>
                <a:gd name="T11" fmla="*/ 1196 h 1259"/>
                <a:gd name="T12" fmla="*/ 381 w 934"/>
                <a:gd name="T13" fmla="*/ 1128 h 1259"/>
                <a:gd name="T14" fmla="*/ 890 w 934"/>
                <a:gd name="T15" fmla="*/ 1209 h 1259"/>
                <a:gd name="T16" fmla="*/ 875 w 934"/>
                <a:gd name="T17" fmla="*/ 82 h 1259"/>
                <a:gd name="T18" fmla="*/ 415 w 934"/>
                <a:gd name="T19" fmla="*/ 42 h 1259"/>
                <a:gd name="T20" fmla="*/ 39 w 934"/>
                <a:gd name="T21" fmla="*/ 181 h 1259"/>
                <a:gd name="T22" fmla="*/ 10 w 934"/>
                <a:gd name="T23" fmla="*/ 184 h 1259"/>
                <a:gd name="T24" fmla="*/ 7 w 934"/>
                <a:gd name="T25" fmla="*/ 155 h 1259"/>
                <a:gd name="T26" fmla="*/ 415 w 934"/>
                <a:gd name="T27" fmla="*/ 0 h 1259"/>
                <a:gd name="T28" fmla="*/ 900 w 934"/>
                <a:gd name="T29" fmla="*/ 45 h 1259"/>
                <a:gd name="T30" fmla="*/ 917 w 934"/>
                <a:gd name="T31" fmla="*/ 65 h 1259"/>
                <a:gd name="T32" fmla="*/ 933 w 934"/>
                <a:gd name="T33" fmla="*/ 1237 h 1259"/>
                <a:gd name="T34" fmla="*/ 925 w 934"/>
                <a:gd name="T35" fmla="*/ 1254 h 1259"/>
                <a:gd name="T36" fmla="*/ 913 w 934"/>
                <a:gd name="T37" fmla="*/ 1258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4" h="1259">
                  <a:moveTo>
                    <a:pt x="913" y="1258"/>
                  </a:moveTo>
                  <a:cubicBezTo>
                    <a:pt x="911" y="1258"/>
                    <a:pt x="908" y="1258"/>
                    <a:pt x="907" y="1258"/>
                  </a:cubicBezTo>
                  <a:cubicBezTo>
                    <a:pt x="903" y="1257"/>
                    <a:pt x="590" y="1171"/>
                    <a:pt x="381" y="1171"/>
                  </a:cubicBezTo>
                  <a:cubicBezTo>
                    <a:pt x="216" y="1171"/>
                    <a:pt x="133" y="1229"/>
                    <a:pt x="132" y="1230"/>
                  </a:cubicBezTo>
                  <a:cubicBezTo>
                    <a:pt x="123" y="1237"/>
                    <a:pt x="110" y="1235"/>
                    <a:pt x="103" y="1225"/>
                  </a:cubicBezTo>
                  <a:cubicBezTo>
                    <a:pt x="96" y="1216"/>
                    <a:pt x="98" y="1203"/>
                    <a:pt x="107" y="1196"/>
                  </a:cubicBezTo>
                  <a:cubicBezTo>
                    <a:pt x="111" y="1193"/>
                    <a:pt x="201" y="1128"/>
                    <a:pt x="381" y="1128"/>
                  </a:cubicBezTo>
                  <a:cubicBezTo>
                    <a:pt x="562" y="1128"/>
                    <a:pt x="810" y="1188"/>
                    <a:pt x="890" y="1209"/>
                  </a:cubicBezTo>
                  <a:lnTo>
                    <a:pt x="875" y="82"/>
                  </a:lnTo>
                  <a:cubicBezTo>
                    <a:pt x="813" y="73"/>
                    <a:pt x="592" y="42"/>
                    <a:pt x="415" y="42"/>
                  </a:cubicBezTo>
                  <a:cubicBezTo>
                    <a:pt x="156" y="42"/>
                    <a:pt x="41" y="179"/>
                    <a:pt x="39" y="181"/>
                  </a:cubicBezTo>
                  <a:cubicBezTo>
                    <a:pt x="32" y="190"/>
                    <a:pt x="19" y="191"/>
                    <a:pt x="10" y="184"/>
                  </a:cubicBezTo>
                  <a:cubicBezTo>
                    <a:pt x="1" y="177"/>
                    <a:pt x="0" y="164"/>
                    <a:pt x="7" y="155"/>
                  </a:cubicBezTo>
                  <a:cubicBezTo>
                    <a:pt x="12" y="149"/>
                    <a:pt x="135" y="0"/>
                    <a:pt x="415" y="0"/>
                  </a:cubicBezTo>
                  <a:cubicBezTo>
                    <a:pt x="627" y="0"/>
                    <a:pt x="896" y="44"/>
                    <a:pt x="900" y="45"/>
                  </a:cubicBezTo>
                  <a:cubicBezTo>
                    <a:pt x="910" y="47"/>
                    <a:pt x="917" y="55"/>
                    <a:pt x="917" y="65"/>
                  </a:cubicBezTo>
                  <a:lnTo>
                    <a:pt x="933" y="1237"/>
                  </a:lnTo>
                  <a:cubicBezTo>
                    <a:pt x="933" y="1244"/>
                    <a:pt x="930" y="1250"/>
                    <a:pt x="925" y="1254"/>
                  </a:cubicBezTo>
                  <a:cubicBezTo>
                    <a:pt x="922" y="1257"/>
                    <a:pt x="918" y="1258"/>
                    <a:pt x="913" y="1258"/>
                  </a:cubicBezTo>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48">
              <a:extLst>
                <a:ext uri="{FF2B5EF4-FFF2-40B4-BE49-F238E27FC236}">
                  <a16:creationId xmlns:a16="http://schemas.microsoft.com/office/drawing/2014/main" id="{BB73A71F-74E3-EA44-BF50-1B3F749C70B7}"/>
                </a:ext>
              </a:extLst>
            </p:cNvPr>
            <p:cNvSpPr>
              <a:spLocks noChangeArrowheads="1"/>
            </p:cNvSpPr>
            <p:nvPr/>
          </p:nvSpPr>
          <p:spPr bwMode="auto">
            <a:xfrm>
              <a:off x="86" y="1286"/>
              <a:ext cx="209" cy="291"/>
            </a:xfrm>
            <a:custGeom>
              <a:avLst/>
              <a:gdLst>
                <a:gd name="T0" fmla="*/ 899 w 924"/>
                <a:gd name="T1" fmla="*/ 1288 h 1289"/>
                <a:gd name="T2" fmla="*/ 887 w 924"/>
                <a:gd name="T3" fmla="*/ 1284 h 1289"/>
                <a:gd name="T4" fmla="*/ 552 w 924"/>
                <a:gd name="T5" fmla="*/ 1172 h 1289"/>
                <a:gd name="T6" fmla="*/ 26 w 924"/>
                <a:gd name="T7" fmla="*/ 1259 h 1289"/>
                <a:gd name="T8" fmla="*/ 8 w 924"/>
                <a:gd name="T9" fmla="*/ 1254 h 1289"/>
                <a:gd name="T10" fmla="*/ 0 w 924"/>
                <a:gd name="T11" fmla="*/ 1237 h 1289"/>
                <a:gd name="T12" fmla="*/ 16 w 924"/>
                <a:gd name="T13" fmla="*/ 65 h 1289"/>
                <a:gd name="T14" fmla="*/ 33 w 924"/>
                <a:gd name="T15" fmla="*/ 45 h 1289"/>
                <a:gd name="T16" fmla="*/ 518 w 924"/>
                <a:gd name="T17" fmla="*/ 0 h 1289"/>
                <a:gd name="T18" fmla="*/ 834 w 924"/>
                <a:gd name="T19" fmla="*/ 81 h 1289"/>
                <a:gd name="T20" fmla="*/ 839 w 924"/>
                <a:gd name="T21" fmla="*/ 110 h 1289"/>
                <a:gd name="T22" fmla="*/ 810 w 924"/>
                <a:gd name="T23" fmla="*/ 115 h 1289"/>
                <a:gd name="T24" fmla="*/ 519 w 924"/>
                <a:gd name="T25" fmla="*/ 43 h 1289"/>
                <a:gd name="T26" fmla="*/ 59 w 924"/>
                <a:gd name="T27" fmla="*/ 83 h 1289"/>
                <a:gd name="T28" fmla="*/ 43 w 924"/>
                <a:gd name="T29" fmla="*/ 1210 h 1289"/>
                <a:gd name="T30" fmla="*/ 552 w 924"/>
                <a:gd name="T31" fmla="*/ 1129 h 1289"/>
                <a:gd name="T32" fmla="*/ 911 w 924"/>
                <a:gd name="T33" fmla="*/ 1248 h 1289"/>
                <a:gd name="T34" fmla="*/ 917 w 924"/>
                <a:gd name="T35" fmla="*/ 1278 h 1289"/>
                <a:gd name="T36" fmla="*/ 899 w 924"/>
                <a:gd name="T37" fmla="*/ 1288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4" h="1289">
                  <a:moveTo>
                    <a:pt x="899" y="1288"/>
                  </a:moveTo>
                  <a:cubicBezTo>
                    <a:pt x="895" y="1288"/>
                    <a:pt x="891" y="1287"/>
                    <a:pt x="887" y="1284"/>
                  </a:cubicBezTo>
                  <a:cubicBezTo>
                    <a:pt x="885" y="1283"/>
                    <a:pt x="719" y="1172"/>
                    <a:pt x="552" y="1172"/>
                  </a:cubicBezTo>
                  <a:cubicBezTo>
                    <a:pt x="343" y="1172"/>
                    <a:pt x="30" y="1258"/>
                    <a:pt x="26" y="1259"/>
                  </a:cubicBezTo>
                  <a:cubicBezTo>
                    <a:pt x="20" y="1260"/>
                    <a:pt x="14" y="1258"/>
                    <a:pt x="8" y="1254"/>
                  </a:cubicBezTo>
                  <a:cubicBezTo>
                    <a:pt x="3" y="1250"/>
                    <a:pt x="0" y="1244"/>
                    <a:pt x="0" y="1237"/>
                  </a:cubicBezTo>
                  <a:lnTo>
                    <a:pt x="16" y="65"/>
                  </a:lnTo>
                  <a:cubicBezTo>
                    <a:pt x="16" y="55"/>
                    <a:pt x="23" y="46"/>
                    <a:pt x="33" y="45"/>
                  </a:cubicBezTo>
                  <a:cubicBezTo>
                    <a:pt x="37" y="45"/>
                    <a:pt x="306" y="0"/>
                    <a:pt x="518" y="0"/>
                  </a:cubicBezTo>
                  <a:cubicBezTo>
                    <a:pt x="698" y="0"/>
                    <a:pt x="777" y="39"/>
                    <a:pt x="834" y="81"/>
                  </a:cubicBezTo>
                  <a:cubicBezTo>
                    <a:pt x="843" y="88"/>
                    <a:pt x="845" y="101"/>
                    <a:pt x="839" y="110"/>
                  </a:cubicBezTo>
                  <a:cubicBezTo>
                    <a:pt x="832" y="119"/>
                    <a:pt x="819" y="121"/>
                    <a:pt x="810" y="115"/>
                  </a:cubicBezTo>
                  <a:cubicBezTo>
                    <a:pt x="750" y="72"/>
                    <a:pt x="678" y="43"/>
                    <a:pt x="519" y="43"/>
                  </a:cubicBezTo>
                  <a:cubicBezTo>
                    <a:pt x="342" y="43"/>
                    <a:pt x="121" y="74"/>
                    <a:pt x="59" y="83"/>
                  </a:cubicBezTo>
                  <a:lnTo>
                    <a:pt x="43" y="1210"/>
                  </a:lnTo>
                  <a:cubicBezTo>
                    <a:pt x="125" y="1189"/>
                    <a:pt x="372" y="1129"/>
                    <a:pt x="552" y="1129"/>
                  </a:cubicBezTo>
                  <a:cubicBezTo>
                    <a:pt x="732" y="1129"/>
                    <a:pt x="904" y="1243"/>
                    <a:pt x="911" y="1248"/>
                  </a:cubicBezTo>
                  <a:cubicBezTo>
                    <a:pt x="921" y="1254"/>
                    <a:pt x="923" y="1268"/>
                    <a:pt x="917" y="1278"/>
                  </a:cubicBezTo>
                  <a:cubicBezTo>
                    <a:pt x="912" y="1284"/>
                    <a:pt x="905" y="1288"/>
                    <a:pt x="899" y="1288"/>
                  </a:cubicBezTo>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49">
              <a:extLst>
                <a:ext uri="{FF2B5EF4-FFF2-40B4-BE49-F238E27FC236}">
                  <a16:creationId xmlns:a16="http://schemas.microsoft.com/office/drawing/2014/main" id="{5F8D5AEF-41B3-494E-ABD1-DCDC5A45A9C7}"/>
                </a:ext>
              </a:extLst>
            </p:cNvPr>
            <p:cNvSpPr>
              <a:spLocks noChangeArrowheads="1"/>
            </p:cNvSpPr>
            <p:nvPr/>
          </p:nvSpPr>
          <p:spPr bwMode="auto">
            <a:xfrm>
              <a:off x="288" y="1319"/>
              <a:ext cx="9" cy="258"/>
            </a:xfrm>
            <a:custGeom>
              <a:avLst/>
              <a:gdLst>
                <a:gd name="T0" fmla="*/ 21 w 43"/>
                <a:gd name="T1" fmla="*/ 1141 h 1142"/>
                <a:gd name="T2" fmla="*/ 0 w 43"/>
                <a:gd name="T3" fmla="*/ 1119 h 1142"/>
                <a:gd name="T4" fmla="*/ 0 w 43"/>
                <a:gd name="T5" fmla="*/ 21 h 1142"/>
                <a:gd name="T6" fmla="*/ 21 w 43"/>
                <a:gd name="T7" fmla="*/ 0 h 1142"/>
                <a:gd name="T8" fmla="*/ 42 w 43"/>
                <a:gd name="T9" fmla="*/ 21 h 1142"/>
                <a:gd name="T10" fmla="*/ 42 w 43"/>
                <a:gd name="T11" fmla="*/ 1118 h 1142"/>
                <a:gd name="T12" fmla="*/ 21 w 43"/>
                <a:gd name="T13" fmla="*/ 1141 h 1142"/>
              </a:gdLst>
              <a:ahLst/>
              <a:cxnLst>
                <a:cxn ang="0">
                  <a:pos x="T0" y="T1"/>
                </a:cxn>
                <a:cxn ang="0">
                  <a:pos x="T2" y="T3"/>
                </a:cxn>
                <a:cxn ang="0">
                  <a:pos x="T4" y="T5"/>
                </a:cxn>
                <a:cxn ang="0">
                  <a:pos x="T6" y="T7"/>
                </a:cxn>
                <a:cxn ang="0">
                  <a:pos x="T8" y="T9"/>
                </a:cxn>
                <a:cxn ang="0">
                  <a:pos x="T10" y="T11"/>
                </a:cxn>
                <a:cxn ang="0">
                  <a:pos x="T12" y="T13"/>
                </a:cxn>
              </a:cxnLst>
              <a:rect l="0" t="0" r="r" b="b"/>
              <a:pathLst>
                <a:path w="43" h="1142">
                  <a:moveTo>
                    <a:pt x="21" y="1141"/>
                  </a:moveTo>
                  <a:cubicBezTo>
                    <a:pt x="10" y="1141"/>
                    <a:pt x="0" y="1132"/>
                    <a:pt x="0" y="1119"/>
                  </a:cubicBezTo>
                  <a:lnTo>
                    <a:pt x="0" y="21"/>
                  </a:lnTo>
                  <a:cubicBezTo>
                    <a:pt x="0" y="10"/>
                    <a:pt x="9" y="0"/>
                    <a:pt x="21" y="0"/>
                  </a:cubicBezTo>
                  <a:cubicBezTo>
                    <a:pt x="32" y="0"/>
                    <a:pt x="42" y="9"/>
                    <a:pt x="42" y="21"/>
                  </a:cubicBezTo>
                  <a:lnTo>
                    <a:pt x="42" y="1118"/>
                  </a:lnTo>
                  <a:cubicBezTo>
                    <a:pt x="42" y="1131"/>
                    <a:pt x="33" y="1141"/>
                    <a:pt x="21" y="1141"/>
                  </a:cubicBezTo>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Freeform 50">
              <a:extLst>
                <a:ext uri="{FF2B5EF4-FFF2-40B4-BE49-F238E27FC236}">
                  <a16:creationId xmlns:a16="http://schemas.microsoft.com/office/drawing/2014/main" id="{2AFFA06D-6E00-0944-ADDF-1152B8995692}"/>
                </a:ext>
              </a:extLst>
            </p:cNvPr>
            <p:cNvSpPr>
              <a:spLocks noChangeArrowheads="1"/>
            </p:cNvSpPr>
            <p:nvPr/>
          </p:nvSpPr>
          <p:spPr bwMode="auto">
            <a:xfrm>
              <a:off x="304" y="1332"/>
              <a:ext cx="165" cy="36"/>
            </a:xfrm>
            <a:custGeom>
              <a:avLst/>
              <a:gdLst>
                <a:gd name="T0" fmla="*/ 24 w 732"/>
                <a:gd name="T1" fmla="*/ 162 h 163"/>
                <a:gd name="T2" fmla="*/ 11 w 732"/>
                <a:gd name="T3" fmla="*/ 158 h 163"/>
                <a:gd name="T4" fmla="*/ 8 w 732"/>
                <a:gd name="T5" fmla="*/ 128 h 163"/>
                <a:gd name="T6" fmla="*/ 378 w 732"/>
                <a:gd name="T7" fmla="*/ 0 h 163"/>
                <a:gd name="T8" fmla="*/ 713 w 732"/>
                <a:gd name="T9" fmla="*/ 31 h 163"/>
                <a:gd name="T10" fmla="*/ 730 w 732"/>
                <a:gd name="T11" fmla="*/ 56 h 163"/>
                <a:gd name="T12" fmla="*/ 705 w 732"/>
                <a:gd name="T13" fmla="*/ 73 h 163"/>
                <a:gd name="T14" fmla="*/ 377 w 732"/>
                <a:gd name="T15" fmla="*/ 42 h 163"/>
                <a:gd name="T16" fmla="*/ 41 w 732"/>
                <a:gd name="T17" fmla="*/ 153 h 163"/>
                <a:gd name="T18" fmla="*/ 24 w 732"/>
                <a:gd name="T19" fmla="*/ 16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2" h="163">
                  <a:moveTo>
                    <a:pt x="24" y="162"/>
                  </a:moveTo>
                  <a:cubicBezTo>
                    <a:pt x="20" y="162"/>
                    <a:pt x="15" y="161"/>
                    <a:pt x="11" y="158"/>
                  </a:cubicBezTo>
                  <a:cubicBezTo>
                    <a:pt x="3" y="151"/>
                    <a:pt x="0" y="138"/>
                    <a:pt x="8" y="128"/>
                  </a:cubicBezTo>
                  <a:cubicBezTo>
                    <a:pt x="11" y="123"/>
                    <a:pt x="104" y="0"/>
                    <a:pt x="378" y="0"/>
                  </a:cubicBezTo>
                  <a:cubicBezTo>
                    <a:pt x="511" y="0"/>
                    <a:pt x="704" y="31"/>
                    <a:pt x="713" y="31"/>
                  </a:cubicBezTo>
                  <a:cubicBezTo>
                    <a:pt x="724" y="34"/>
                    <a:pt x="731" y="44"/>
                    <a:pt x="730" y="56"/>
                  </a:cubicBezTo>
                  <a:cubicBezTo>
                    <a:pt x="728" y="67"/>
                    <a:pt x="716" y="75"/>
                    <a:pt x="705" y="73"/>
                  </a:cubicBezTo>
                  <a:cubicBezTo>
                    <a:pt x="703" y="73"/>
                    <a:pt x="507" y="42"/>
                    <a:pt x="377" y="42"/>
                  </a:cubicBezTo>
                  <a:cubicBezTo>
                    <a:pt x="125" y="42"/>
                    <a:pt x="42" y="152"/>
                    <a:pt x="41" y="153"/>
                  </a:cubicBezTo>
                  <a:cubicBezTo>
                    <a:pt x="36" y="159"/>
                    <a:pt x="30" y="162"/>
                    <a:pt x="24" y="162"/>
                  </a:cubicBezTo>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51">
              <a:extLst>
                <a:ext uri="{FF2B5EF4-FFF2-40B4-BE49-F238E27FC236}">
                  <a16:creationId xmlns:a16="http://schemas.microsoft.com/office/drawing/2014/main" id="{00C7398D-884C-3C46-B92C-3387167B3B6F}"/>
                </a:ext>
              </a:extLst>
            </p:cNvPr>
            <p:cNvSpPr>
              <a:spLocks noChangeArrowheads="1"/>
            </p:cNvSpPr>
            <p:nvPr/>
          </p:nvSpPr>
          <p:spPr bwMode="auto">
            <a:xfrm>
              <a:off x="304" y="1373"/>
              <a:ext cx="165" cy="36"/>
            </a:xfrm>
            <a:custGeom>
              <a:avLst/>
              <a:gdLst>
                <a:gd name="T0" fmla="*/ 24 w 731"/>
                <a:gd name="T1" fmla="*/ 161 h 162"/>
                <a:gd name="T2" fmla="*/ 10 w 731"/>
                <a:gd name="T3" fmla="*/ 155 h 162"/>
                <a:gd name="T4" fmla="*/ 9 w 731"/>
                <a:gd name="T5" fmla="*/ 126 h 162"/>
                <a:gd name="T6" fmla="*/ 404 w 731"/>
                <a:gd name="T7" fmla="*/ 0 h 162"/>
                <a:gd name="T8" fmla="*/ 713 w 731"/>
                <a:gd name="T9" fmla="*/ 39 h 162"/>
                <a:gd name="T10" fmla="*/ 729 w 731"/>
                <a:gd name="T11" fmla="*/ 65 h 162"/>
                <a:gd name="T12" fmla="*/ 703 w 731"/>
                <a:gd name="T13" fmla="*/ 81 h 162"/>
                <a:gd name="T14" fmla="*/ 404 w 731"/>
                <a:gd name="T15" fmla="*/ 42 h 162"/>
                <a:gd name="T16" fmla="*/ 39 w 731"/>
                <a:gd name="T17" fmla="*/ 155 h 162"/>
                <a:gd name="T18" fmla="*/ 24 w 731"/>
                <a:gd name="T19"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1" h="162">
                  <a:moveTo>
                    <a:pt x="24" y="161"/>
                  </a:moveTo>
                  <a:cubicBezTo>
                    <a:pt x="19" y="161"/>
                    <a:pt x="14" y="159"/>
                    <a:pt x="10" y="155"/>
                  </a:cubicBezTo>
                  <a:cubicBezTo>
                    <a:pt x="1" y="148"/>
                    <a:pt x="0" y="134"/>
                    <a:pt x="9" y="126"/>
                  </a:cubicBezTo>
                  <a:cubicBezTo>
                    <a:pt x="14" y="121"/>
                    <a:pt x="133" y="0"/>
                    <a:pt x="404" y="0"/>
                  </a:cubicBezTo>
                  <a:cubicBezTo>
                    <a:pt x="539" y="0"/>
                    <a:pt x="706" y="37"/>
                    <a:pt x="713" y="39"/>
                  </a:cubicBezTo>
                  <a:cubicBezTo>
                    <a:pt x="724" y="42"/>
                    <a:pt x="730" y="53"/>
                    <a:pt x="729" y="65"/>
                  </a:cubicBezTo>
                  <a:cubicBezTo>
                    <a:pt x="725" y="76"/>
                    <a:pt x="714" y="83"/>
                    <a:pt x="703" y="81"/>
                  </a:cubicBezTo>
                  <a:cubicBezTo>
                    <a:pt x="701" y="81"/>
                    <a:pt x="534" y="42"/>
                    <a:pt x="404" y="42"/>
                  </a:cubicBezTo>
                  <a:cubicBezTo>
                    <a:pt x="152" y="42"/>
                    <a:pt x="40" y="154"/>
                    <a:pt x="39" y="155"/>
                  </a:cubicBezTo>
                  <a:cubicBezTo>
                    <a:pt x="35" y="159"/>
                    <a:pt x="29" y="161"/>
                    <a:pt x="24" y="161"/>
                  </a:cubicBezTo>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52">
              <a:extLst>
                <a:ext uri="{FF2B5EF4-FFF2-40B4-BE49-F238E27FC236}">
                  <a16:creationId xmlns:a16="http://schemas.microsoft.com/office/drawing/2014/main" id="{8486F044-368E-0944-A370-B01B62A1F2DA}"/>
                </a:ext>
              </a:extLst>
            </p:cNvPr>
            <p:cNvSpPr>
              <a:spLocks noChangeArrowheads="1"/>
            </p:cNvSpPr>
            <p:nvPr/>
          </p:nvSpPr>
          <p:spPr bwMode="auto">
            <a:xfrm>
              <a:off x="304" y="1415"/>
              <a:ext cx="165" cy="36"/>
            </a:xfrm>
            <a:custGeom>
              <a:avLst/>
              <a:gdLst>
                <a:gd name="T0" fmla="*/ 24 w 734"/>
                <a:gd name="T1" fmla="*/ 161 h 162"/>
                <a:gd name="T2" fmla="*/ 10 w 734"/>
                <a:gd name="T3" fmla="*/ 155 h 162"/>
                <a:gd name="T4" fmla="*/ 9 w 734"/>
                <a:gd name="T5" fmla="*/ 126 h 162"/>
                <a:gd name="T6" fmla="*/ 404 w 734"/>
                <a:gd name="T7" fmla="*/ 0 h 162"/>
                <a:gd name="T8" fmla="*/ 714 w 734"/>
                <a:gd name="T9" fmla="*/ 48 h 162"/>
                <a:gd name="T10" fmla="*/ 729 w 734"/>
                <a:gd name="T11" fmla="*/ 74 h 162"/>
                <a:gd name="T12" fmla="*/ 702 w 734"/>
                <a:gd name="T13" fmla="*/ 88 h 162"/>
                <a:gd name="T14" fmla="*/ 404 w 734"/>
                <a:gd name="T15" fmla="*/ 41 h 162"/>
                <a:gd name="T16" fmla="*/ 39 w 734"/>
                <a:gd name="T17" fmla="*/ 154 h 162"/>
                <a:gd name="T18" fmla="*/ 24 w 734"/>
                <a:gd name="T19"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4" h="162">
                  <a:moveTo>
                    <a:pt x="24" y="161"/>
                  </a:moveTo>
                  <a:cubicBezTo>
                    <a:pt x="19" y="161"/>
                    <a:pt x="14" y="159"/>
                    <a:pt x="10" y="155"/>
                  </a:cubicBezTo>
                  <a:cubicBezTo>
                    <a:pt x="1" y="147"/>
                    <a:pt x="0" y="134"/>
                    <a:pt x="9" y="126"/>
                  </a:cubicBezTo>
                  <a:cubicBezTo>
                    <a:pt x="14" y="121"/>
                    <a:pt x="133" y="0"/>
                    <a:pt x="404" y="0"/>
                  </a:cubicBezTo>
                  <a:cubicBezTo>
                    <a:pt x="539" y="0"/>
                    <a:pt x="706" y="46"/>
                    <a:pt x="714" y="48"/>
                  </a:cubicBezTo>
                  <a:cubicBezTo>
                    <a:pt x="725" y="51"/>
                    <a:pt x="733" y="63"/>
                    <a:pt x="729" y="74"/>
                  </a:cubicBezTo>
                  <a:cubicBezTo>
                    <a:pt x="725" y="86"/>
                    <a:pt x="714" y="93"/>
                    <a:pt x="702" y="88"/>
                  </a:cubicBezTo>
                  <a:cubicBezTo>
                    <a:pt x="700" y="88"/>
                    <a:pt x="533" y="41"/>
                    <a:pt x="404" y="41"/>
                  </a:cubicBezTo>
                  <a:cubicBezTo>
                    <a:pt x="152" y="41"/>
                    <a:pt x="40" y="153"/>
                    <a:pt x="39" y="154"/>
                  </a:cubicBezTo>
                  <a:cubicBezTo>
                    <a:pt x="35" y="159"/>
                    <a:pt x="29" y="161"/>
                    <a:pt x="24" y="161"/>
                  </a:cubicBezTo>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Freeform 53">
              <a:extLst>
                <a:ext uri="{FF2B5EF4-FFF2-40B4-BE49-F238E27FC236}">
                  <a16:creationId xmlns:a16="http://schemas.microsoft.com/office/drawing/2014/main" id="{79B10CBF-6DE5-4A49-8C2C-454A8B1660DA}"/>
                </a:ext>
              </a:extLst>
            </p:cNvPr>
            <p:cNvSpPr>
              <a:spLocks noChangeArrowheads="1"/>
            </p:cNvSpPr>
            <p:nvPr/>
          </p:nvSpPr>
          <p:spPr bwMode="auto">
            <a:xfrm>
              <a:off x="304" y="1457"/>
              <a:ext cx="165" cy="36"/>
            </a:xfrm>
            <a:custGeom>
              <a:avLst/>
              <a:gdLst>
                <a:gd name="T0" fmla="*/ 24 w 732"/>
                <a:gd name="T1" fmla="*/ 161 h 162"/>
                <a:gd name="T2" fmla="*/ 10 w 732"/>
                <a:gd name="T3" fmla="*/ 155 h 162"/>
                <a:gd name="T4" fmla="*/ 9 w 732"/>
                <a:gd name="T5" fmla="*/ 126 h 162"/>
                <a:gd name="T6" fmla="*/ 404 w 732"/>
                <a:gd name="T7" fmla="*/ 0 h 162"/>
                <a:gd name="T8" fmla="*/ 714 w 732"/>
                <a:gd name="T9" fmla="*/ 50 h 162"/>
                <a:gd name="T10" fmla="*/ 729 w 732"/>
                <a:gd name="T11" fmla="*/ 76 h 162"/>
                <a:gd name="T12" fmla="*/ 702 w 732"/>
                <a:gd name="T13" fmla="*/ 91 h 162"/>
                <a:gd name="T14" fmla="*/ 404 w 732"/>
                <a:gd name="T15" fmla="*/ 42 h 162"/>
                <a:gd name="T16" fmla="*/ 39 w 732"/>
                <a:gd name="T17" fmla="*/ 155 h 162"/>
                <a:gd name="T18" fmla="*/ 24 w 732"/>
                <a:gd name="T19"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2" h="162">
                  <a:moveTo>
                    <a:pt x="24" y="161"/>
                  </a:moveTo>
                  <a:cubicBezTo>
                    <a:pt x="19" y="161"/>
                    <a:pt x="14" y="159"/>
                    <a:pt x="10" y="155"/>
                  </a:cubicBezTo>
                  <a:cubicBezTo>
                    <a:pt x="1" y="147"/>
                    <a:pt x="0" y="134"/>
                    <a:pt x="9" y="126"/>
                  </a:cubicBezTo>
                  <a:cubicBezTo>
                    <a:pt x="14" y="121"/>
                    <a:pt x="133" y="0"/>
                    <a:pt x="404" y="0"/>
                  </a:cubicBezTo>
                  <a:cubicBezTo>
                    <a:pt x="539" y="0"/>
                    <a:pt x="708" y="48"/>
                    <a:pt x="714" y="50"/>
                  </a:cubicBezTo>
                  <a:cubicBezTo>
                    <a:pt x="725" y="53"/>
                    <a:pt x="731" y="65"/>
                    <a:pt x="729" y="76"/>
                  </a:cubicBezTo>
                  <a:cubicBezTo>
                    <a:pt x="725" y="87"/>
                    <a:pt x="713" y="93"/>
                    <a:pt x="702" y="91"/>
                  </a:cubicBezTo>
                  <a:cubicBezTo>
                    <a:pt x="700" y="91"/>
                    <a:pt x="533" y="42"/>
                    <a:pt x="404" y="42"/>
                  </a:cubicBezTo>
                  <a:cubicBezTo>
                    <a:pt x="152" y="42"/>
                    <a:pt x="40" y="154"/>
                    <a:pt x="39" y="155"/>
                  </a:cubicBezTo>
                  <a:cubicBezTo>
                    <a:pt x="35" y="159"/>
                    <a:pt x="29" y="161"/>
                    <a:pt x="24" y="161"/>
                  </a:cubicBezTo>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54">
              <a:extLst>
                <a:ext uri="{FF2B5EF4-FFF2-40B4-BE49-F238E27FC236}">
                  <a16:creationId xmlns:a16="http://schemas.microsoft.com/office/drawing/2014/main" id="{86153BF7-4ED7-C24E-A706-8AC8E6AA16E5}"/>
                </a:ext>
              </a:extLst>
            </p:cNvPr>
            <p:cNvSpPr>
              <a:spLocks noChangeArrowheads="1"/>
            </p:cNvSpPr>
            <p:nvPr/>
          </p:nvSpPr>
          <p:spPr bwMode="auto">
            <a:xfrm>
              <a:off x="304" y="1498"/>
              <a:ext cx="165" cy="36"/>
            </a:xfrm>
            <a:custGeom>
              <a:avLst/>
              <a:gdLst>
                <a:gd name="T0" fmla="*/ 24 w 734"/>
                <a:gd name="T1" fmla="*/ 162 h 163"/>
                <a:gd name="T2" fmla="*/ 11 w 734"/>
                <a:gd name="T3" fmla="*/ 158 h 163"/>
                <a:gd name="T4" fmla="*/ 8 w 734"/>
                <a:gd name="T5" fmla="*/ 129 h 163"/>
                <a:gd name="T6" fmla="*/ 378 w 734"/>
                <a:gd name="T7" fmla="*/ 0 h 163"/>
                <a:gd name="T8" fmla="*/ 716 w 734"/>
                <a:gd name="T9" fmla="*/ 72 h 163"/>
                <a:gd name="T10" fmla="*/ 730 w 734"/>
                <a:gd name="T11" fmla="*/ 99 h 163"/>
                <a:gd name="T12" fmla="*/ 702 w 734"/>
                <a:gd name="T13" fmla="*/ 112 h 163"/>
                <a:gd name="T14" fmla="*/ 378 w 734"/>
                <a:gd name="T15" fmla="*/ 43 h 163"/>
                <a:gd name="T16" fmla="*/ 42 w 734"/>
                <a:gd name="T17" fmla="*/ 154 h 163"/>
                <a:gd name="T18" fmla="*/ 24 w 734"/>
                <a:gd name="T19" fmla="*/ 16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4" h="163">
                  <a:moveTo>
                    <a:pt x="24" y="162"/>
                  </a:moveTo>
                  <a:cubicBezTo>
                    <a:pt x="20" y="162"/>
                    <a:pt x="15" y="161"/>
                    <a:pt x="11" y="158"/>
                  </a:cubicBezTo>
                  <a:cubicBezTo>
                    <a:pt x="3" y="151"/>
                    <a:pt x="0" y="138"/>
                    <a:pt x="8" y="129"/>
                  </a:cubicBezTo>
                  <a:cubicBezTo>
                    <a:pt x="11" y="124"/>
                    <a:pt x="104" y="0"/>
                    <a:pt x="378" y="0"/>
                  </a:cubicBezTo>
                  <a:cubicBezTo>
                    <a:pt x="514" y="0"/>
                    <a:pt x="708" y="69"/>
                    <a:pt x="716" y="72"/>
                  </a:cubicBezTo>
                  <a:cubicBezTo>
                    <a:pt x="728" y="76"/>
                    <a:pt x="733" y="88"/>
                    <a:pt x="730" y="99"/>
                  </a:cubicBezTo>
                  <a:cubicBezTo>
                    <a:pt x="725" y="110"/>
                    <a:pt x="713" y="115"/>
                    <a:pt x="702" y="112"/>
                  </a:cubicBezTo>
                  <a:cubicBezTo>
                    <a:pt x="700" y="112"/>
                    <a:pt x="506" y="43"/>
                    <a:pt x="378" y="43"/>
                  </a:cubicBezTo>
                  <a:cubicBezTo>
                    <a:pt x="126" y="43"/>
                    <a:pt x="43" y="153"/>
                    <a:pt x="42" y="154"/>
                  </a:cubicBezTo>
                  <a:cubicBezTo>
                    <a:pt x="36" y="159"/>
                    <a:pt x="30" y="162"/>
                    <a:pt x="24" y="162"/>
                  </a:cubicBezTo>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23" name="Group 83" descr="&quot;&quot;">
            <a:extLst>
              <a:ext uri="{FF2B5EF4-FFF2-40B4-BE49-F238E27FC236}">
                <a16:creationId xmlns:a16="http://schemas.microsoft.com/office/drawing/2014/main" id="{60AA4835-21E3-B949-8F25-7376F57DE147}"/>
              </a:ext>
            </a:extLst>
          </p:cNvPr>
          <p:cNvGrpSpPr>
            <a:grpSpLocks/>
          </p:cNvGrpSpPr>
          <p:nvPr/>
        </p:nvGrpSpPr>
        <p:grpSpPr bwMode="auto">
          <a:xfrm>
            <a:off x="5752517" y="2165836"/>
            <a:ext cx="648138" cy="648138"/>
            <a:chOff x="115" y="115"/>
            <a:chExt cx="394" cy="394"/>
          </a:xfrm>
          <a:solidFill>
            <a:srgbClr val="0F4144"/>
          </a:solidFill>
        </p:grpSpPr>
        <p:sp>
          <p:nvSpPr>
            <p:cNvPr id="24" name="Freeform 84">
              <a:extLst>
                <a:ext uri="{FF2B5EF4-FFF2-40B4-BE49-F238E27FC236}">
                  <a16:creationId xmlns:a16="http://schemas.microsoft.com/office/drawing/2014/main" id="{16CB5C0D-E83A-DD42-AA1A-28F1DEA60FB8}"/>
                </a:ext>
              </a:extLst>
            </p:cNvPr>
            <p:cNvSpPr>
              <a:spLocks noChangeArrowheads="1"/>
            </p:cNvSpPr>
            <p:nvPr/>
          </p:nvSpPr>
          <p:spPr bwMode="auto">
            <a:xfrm>
              <a:off x="312" y="348"/>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10080" cap="rnd">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85">
              <a:extLst>
                <a:ext uri="{FF2B5EF4-FFF2-40B4-BE49-F238E27FC236}">
                  <a16:creationId xmlns:a16="http://schemas.microsoft.com/office/drawing/2014/main" id="{D18C1562-32A2-4045-BC4B-78EC61F56032}"/>
                </a:ext>
              </a:extLst>
            </p:cNvPr>
            <p:cNvSpPr>
              <a:spLocks noChangeArrowheads="1"/>
            </p:cNvSpPr>
            <p:nvPr/>
          </p:nvSpPr>
          <p:spPr bwMode="auto">
            <a:xfrm>
              <a:off x="354" y="203"/>
              <a:ext cx="69" cy="65"/>
            </a:xfrm>
            <a:custGeom>
              <a:avLst/>
              <a:gdLst>
                <a:gd name="T0" fmla="*/ 127 w 308"/>
                <a:gd name="T1" fmla="*/ 258 h 290"/>
                <a:gd name="T2" fmla="*/ 200 w 308"/>
                <a:gd name="T3" fmla="*/ 289 h 290"/>
                <a:gd name="T4" fmla="*/ 263 w 308"/>
                <a:gd name="T5" fmla="*/ 269 h 290"/>
                <a:gd name="T6" fmla="*/ 303 w 308"/>
                <a:gd name="T7" fmla="*/ 200 h 290"/>
                <a:gd name="T8" fmla="*/ 284 w 308"/>
                <a:gd name="T9" fmla="*/ 123 h 290"/>
                <a:gd name="T10" fmla="*/ 203 w 308"/>
                <a:gd name="T11" fmla="*/ 38 h 290"/>
                <a:gd name="T12" fmla="*/ 199 w 308"/>
                <a:gd name="T13" fmla="*/ 35 h 290"/>
                <a:gd name="T14" fmla="*/ 181 w 308"/>
                <a:gd name="T15" fmla="*/ 21 h 290"/>
                <a:gd name="T16" fmla="*/ 118 w 308"/>
                <a:gd name="T17" fmla="*/ 0 h 290"/>
                <a:gd name="T18" fmla="*/ 34 w 308"/>
                <a:gd name="T19" fmla="*/ 43 h 290"/>
                <a:gd name="T20" fmla="*/ 55 w 308"/>
                <a:gd name="T21" fmla="*/ 188 h 290"/>
                <a:gd name="T22" fmla="*/ 112 w 308"/>
                <a:gd name="T23" fmla="*/ 244 h 290"/>
                <a:gd name="T24" fmla="*/ 127 w 308"/>
                <a:gd name="T25" fmla="*/ 258 h 290"/>
                <a:gd name="T26" fmla="*/ 146 w 308"/>
                <a:gd name="T27" fmla="*/ 214 h 290"/>
                <a:gd name="T28" fmla="*/ 161 w 308"/>
                <a:gd name="T29" fmla="*/ 200 h 290"/>
                <a:gd name="T30" fmla="*/ 174 w 308"/>
                <a:gd name="T31" fmla="*/ 214 h 290"/>
                <a:gd name="T32" fmla="*/ 161 w 308"/>
                <a:gd name="T33" fmla="*/ 229 h 290"/>
                <a:gd name="T34" fmla="*/ 153 w 308"/>
                <a:gd name="T35" fmla="*/ 227 h 290"/>
                <a:gd name="T36" fmla="*/ 151 w 308"/>
                <a:gd name="T37" fmla="*/ 224 h 290"/>
                <a:gd name="T38" fmla="*/ 147 w 308"/>
                <a:gd name="T39" fmla="*/ 220 h 290"/>
                <a:gd name="T40" fmla="*/ 146 w 308"/>
                <a:gd name="T41" fmla="*/ 214 h 290"/>
                <a:gd name="T42" fmla="*/ 161 w 308"/>
                <a:gd name="T43" fmla="*/ 68 h 290"/>
                <a:gd name="T44" fmla="*/ 174 w 308"/>
                <a:gd name="T45" fmla="*/ 82 h 290"/>
                <a:gd name="T46" fmla="*/ 161 w 308"/>
                <a:gd name="T47" fmla="*/ 96 h 290"/>
                <a:gd name="T48" fmla="*/ 146 w 308"/>
                <a:gd name="T49" fmla="*/ 82 h 290"/>
                <a:gd name="T50" fmla="*/ 161 w 308"/>
                <a:gd name="T51" fmla="*/ 68 h 290"/>
                <a:gd name="T52" fmla="*/ 82 w 308"/>
                <a:gd name="T53" fmla="*/ 154 h 290"/>
                <a:gd name="T54" fmla="*/ 69 w 308"/>
                <a:gd name="T55" fmla="*/ 66 h 290"/>
                <a:gd name="T56" fmla="*/ 119 w 308"/>
                <a:gd name="T57" fmla="*/ 41 h 290"/>
                <a:gd name="T58" fmla="*/ 124 w 308"/>
                <a:gd name="T59" fmla="*/ 41 h 290"/>
                <a:gd name="T60" fmla="*/ 105 w 308"/>
                <a:gd name="T61" fmla="*/ 82 h 290"/>
                <a:gd name="T62" fmla="*/ 159 w 308"/>
                <a:gd name="T63" fmla="*/ 137 h 290"/>
                <a:gd name="T64" fmla="*/ 211 w 308"/>
                <a:gd name="T65" fmla="*/ 101 h 290"/>
                <a:gd name="T66" fmla="*/ 251 w 308"/>
                <a:gd name="T67" fmla="*/ 148 h 290"/>
                <a:gd name="T68" fmla="*/ 264 w 308"/>
                <a:gd name="T69" fmla="*/ 194 h 290"/>
                <a:gd name="T70" fmla="*/ 239 w 308"/>
                <a:gd name="T71" fmla="*/ 236 h 290"/>
                <a:gd name="T72" fmla="*/ 204 w 308"/>
                <a:gd name="T73" fmla="*/ 248 h 290"/>
                <a:gd name="T74" fmla="*/ 215 w 308"/>
                <a:gd name="T75" fmla="*/ 214 h 290"/>
                <a:gd name="T76" fmla="*/ 161 w 308"/>
                <a:gd name="T77" fmla="*/ 160 h 290"/>
                <a:gd name="T78" fmla="*/ 115 w 308"/>
                <a:gd name="T79" fmla="*/ 183 h 290"/>
                <a:gd name="T80" fmla="*/ 82 w 308"/>
                <a:gd name="T81" fmla="*/ 15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8" h="290">
                  <a:moveTo>
                    <a:pt x="127" y="258"/>
                  </a:moveTo>
                  <a:cubicBezTo>
                    <a:pt x="146" y="277"/>
                    <a:pt x="173" y="289"/>
                    <a:pt x="200" y="289"/>
                  </a:cubicBezTo>
                  <a:cubicBezTo>
                    <a:pt x="222" y="289"/>
                    <a:pt x="244" y="282"/>
                    <a:pt x="263" y="269"/>
                  </a:cubicBezTo>
                  <a:cubicBezTo>
                    <a:pt x="285" y="253"/>
                    <a:pt x="299" y="228"/>
                    <a:pt x="303" y="200"/>
                  </a:cubicBezTo>
                  <a:cubicBezTo>
                    <a:pt x="307" y="173"/>
                    <a:pt x="300" y="146"/>
                    <a:pt x="284" y="123"/>
                  </a:cubicBezTo>
                  <a:cubicBezTo>
                    <a:pt x="260" y="91"/>
                    <a:pt x="232" y="62"/>
                    <a:pt x="203" y="38"/>
                  </a:cubicBezTo>
                  <a:cubicBezTo>
                    <a:pt x="202" y="37"/>
                    <a:pt x="200" y="35"/>
                    <a:pt x="199" y="35"/>
                  </a:cubicBezTo>
                  <a:cubicBezTo>
                    <a:pt x="193" y="30"/>
                    <a:pt x="187" y="25"/>
                    <a:pt x="181" y="21"/>
                  </a:cubicBezTo>
                  <a:cubicBezTo>
                    <a:pt x="162" y="8"/>
                    <a:pt x="141" y="0"/>
                    <a:pt x="118" y="0"/>
                  </a:cubicBezTo>
                  <a:cubicBezTo>
                    <a:pt x="86" y="0"/>
                    <a:pt x="54" y="16"/>
                    <a:pt x="34" y="43"/>
                  </a:cubicBezTo>
                  <a:cubicBezTo>
                    <a:pt x="0" y="89"/>
                    <a:pt x="10" y="154"/>
                    <a:pt x="55" y="188"/>
                  </a:cubicBezTo>
                  <a:cubicBezTo>
                    <a:pt x="77" y="204"/>
                    <a:pt x="96" y="224"/>
                    <a:pt x="112" y="244"/>
                  </a:cubicBezTo>
                  <a:cubicBezTo>
                    <a:pt x="117" y="249"/>
                    <a:pt x="122" y="254"/>
                    <a:pt x="127" y="258"/>
                  </a:cubicBezTo>
                  <a:close/>
                  <a:moveTo>
                    <a:pt x="146" y="214"/>
                  </a:moveTo>
                  <a:cubicBezTo>
                    <a:pt x="146" y="206"/>
                    <a:pt x="152" y="200"/>
                    <a:pt x="161" y="200"/>
                  </a:cubicBezTo>
                  <a:cubicBezTo>
                    <a:pt x="169" y="200"/>
                    <a:pt x="174" y="206"/>
                    <a:pt x="174" y="214"/>
                  </a:cubicBezTo>
                  <a:cubicBezTo>
                    <a:pt x="174" y="223"/>
                    <a:pt x="168" y="229"/>
                    <a:pt x="161" y="229"/>
                  </a:cubicBezTo>
                  <a:cubicBezTo>
                    <a:pt x="157" y="229"/>
                    <a:pt x="156" y="228"/>
                    <a:pt x="153" y="227"/>
                  </a:cubicBezTo>
                  <a:cubicBezTo>
                    <a:pt x="152" y="225"/>
                    <a:pt x="151" y="225"/>
                    <a:pt x="151" y="224"/>
                  </a:cubicBezTo>
                  <a:cubicBezTo>
                    <a:pt x="149" y="223"/>
                    <a:pt x="148" y="222"/>
                    <a:pt x="147" y="220"/>
                  </a:cubicBezTo>
                  <a:cubicBezTo>
                    <a:pt x="146" y="218"/>
                    <a:pt x="146" y="215"/>
                    <a:pt x="146" y="214"/>
                  </a:cubicBezTo>
                  <a:close/>
                  <a:moveTo>
                    <a:pt x="161" y="68"/>
                  </a:moveTo>
                  <a:cubicBezTo>
                    <a:pt x="168" y="68"/>
                    <a:pt x="174" y="74"/>
                    <a:pt x="174" y="82"/>
                  </a:cubicBezTo>
                  <a:cubicBezTo>
                    <a:pt x="174" y="90"/>
                    <a:pt x="169" y="96"/>
                    <a:pt x="161" y="96"/>
                  </a:cubicBezTo>
                  <a:cubicBezTo>
                    <a:pt x="152" y="96"/>
                    <a:pt x="146" y="90"/>
                    <a:pt x="146" y="82"/>
                  </a:cubicBezTo>
                  <a:cubicBezTo>
                    <a:pt x="146" y="74"/>
                    <a:pt x="152" y="68"/>
                    <a:pt x="161" y="68"/>
                  </a:cubicBezTo>
                  <a:close/>
                  <a:moveTo>
                    <a:pt x="82" y="154"/>
                  </a:moveTo>
                  <a:cubicBezTo>
                    <a:pt x="54" y="133"/>
                    <a:pt x="49" y="93"/>
                    <a:pt x="69" y="66"/>
                  </a:cubicBezTo>
                  <a:cubicBezTo>
                    <a:pt x="81" y="50"/>
                    <a:pt x="100" y="41"/>
                    <a:pt x="119" y="41"/>
                  </a:cubicBezTo>
                  <a:cubicBezTo>
                    <a:pt x="121" y="41"/>
                    <a:pt x="122" y="41"/>
                    <a:pt x="124" y="41"/>
                  </a:cubicBezTo>
                  <a:cubicBezTo>
                    <a:pt x="113" y="51"/>
                    <a:pt x="105" y="65"/>
                    <a:pt x="105" y="82"/>
                  </a:cubicBezTo>
                  <a:cubicBezTo>
                    <a:pt x="105" y="112"/>
                    <a:pt x="129" y="137"/>
                    <a:pt x="159" y="137"/>
                  </a:cubicBezTo>
                  <a:cubicBezTo>
                    <a:pt x="183" y="137"/>
                    <a:pt x="203" y="122"/>
                    <a:pt x="211" y="101"/>
                  </a:cubicBezTo>
                  <a:cubicBezTo>
                    <a:pt x="225" y="117"/>
                    <a:pt x="239" y="132"/>
                    <a:pt x="251" y="148"/>
                  </a:cubicBezTo>
                  <a:cubicBezTo>
                    <a:pt x="261" y="161"/>
                    <a:pt x="265" y="178"/>
                    <a:pt x="264" y="194"/>
                  </a:cubicBezTo>
                  <a:cubicBezTo>
                    <a:pt x="261" y="211"/>
                    <a:pt x="253" y="225"/>
                    <a:pt x="239" y="236"/>
                  </a:cubicBezTo>
                  <a:cubicBezTo>
                    <a:pt x="229" y="244"/>
                    <a:pt x="217" y="247"/>
                    <a:pt x="204" y="248"/>
                  </a:cubicBezTo>
                  <a:cubicBezTo>
                    <a:pt x="211" y="239"/>
                    <a:pt x="215" y="228"/>
                    <a:pt x="215" y="214"/>
                  </a:cubicBezTo>
                  <a:cubicBezTo>
                    <a:pt x="215" y="184"/>
                    <a:pt x="191" y="160"/>
                    <a:pt x="161" y="160"/>
                  </a:cubicBezTo>
                  <a:cubicBezTo>
                    <a:pt x="142" y="160"/>
                    <a:pt x="125" y="169"/>
                    <a:pt x="115" y="183"/>
                  </a:cubicBezTo>
                  <a:cubicBezTo>
                    <a:pt x="104" y="172"/>
                    <a:pt x="94" y="163"/>
                    <a:pt x="82" y="154"/>
                  </a:cubicBezTo>
                  <a:close/>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86">
              <a:extLst>
                <a:ext uri="{FF2B5EF4-FFF2-40B4-BE49-F238E27FC236}">
                  <a16:creationId xmlns:a16="http://schemas.microsoft.com/office/drawing/2014/main" id="{773E395A-6BA1-D544-AEDA-11913B789678}"/>
                </a:ext>
              </a:extLst>
            </p:cNvPr>
            <p:cNvSpPr>
              <a:spLocks noChangeArrowheads="1"/>
            </p:cNvSpPr>
            <p:nvPr/>
          </p:nvSpPr>
          <p:spPr bwMode="auto">
            <a:xfrm>
              <a:off x="289" y="181"/>
              <a:ext cx="45" cy="45"/>
            </a:xfrm>
            <a:custGeom>
              <a:avLst/>
              <a:gdLst>
                <a:gd name="T0" fmla="*/ 202 w 203"/>
                <a:gd name="T1" fmla="*/ 101 h 204"/>
                <a:gd name="T2" fmla="*/ 101 w 203"/>
                <a:gd name="T3" fmla="*/ 0 h 204"/>
                <a:gd name="T4" fmla="*/ 0 w 203"/>
                <a:gd name="T5" fmla="*/ 101 h 204"/>
                <a:gd name="T6" fmla="*/ 101 w 203"/>
                <a:gd name="T7" fmla="*/ 203 h 204"/>
                <a:gd name="T8" fmla="*/ 202 w 203"/>
                <a:gd name="T9" fmla="*/ 101 h 204"/>
                <a:gd name="T10" fmla="*/ 43 w 203"/>
                <a:gd name="T11" fmla="*/ 101 h 204"/>
                <a:gd name="T12" fmla="*/ 102 w 203"/>
                <a:gd name="T13" fmla="*/ 42 h 204"/>
                <a:gd name="T14" fmla="*/ 162 w 203"/>
                <a:gd name="T15" fmla="*/ 101 h 204"/>
                <a:gd name="T16" fmla="*/ 102 w 203"/>
                <a:gd name="T17" fmla="*/ 161 h 204"/>
                <a:gd name="T18" fmla="*/ 43 w 203"/>
                <a:gd name="T19" fmla="*/ 10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04">
                  <a:moveTo>
                    <a:pt x="202" y="101"/>
                  </a:moveTo>
                  <a:cubicBezTo>
                    <a:pt x="202" y="46"/>
                    <a:pt x="157" y="0"/>
                    <a:pt x="101" y="0"/>
                  </a:cubicBezTo>
                  <a:cubicBezTo>
                    <a:pt x="46" y="0"/>
                    <a:pt x="0" y="46"/>
                    <a:pt x="0" y="101"/>
                  </a:cubicBezTo>
                  <a:cubicBezTo>
                    <a:pt x="0" y="157"/>
                    <a:pt x="46" y="203"/>
                    <a:pt x="101" y="203"/>
                  </a:cubicBezTo>
                  <a:cubicBezTo>
                    <a:pt x="158" y="201"/>
                    <a:pt x="202" y="156"/>
                    <a:pt x="202" y="101"/>
                  </a:cubicBezTo>
                  <a:close/>
                  <a:moveTo>
                    <a:pt x="43" y="101"/>
                  </a:moveTo>
                  <a:cubicBezTo>
                    <a:pt x="43" y="68"/>
                    <a:pt x="69" y="42"/>
                    <a:pt x="102" y="42"/>
                  </a:cubicBezTo>
                  <a:cubicBezTo>
                    <a:pt x="135" y="42"/>
                    <a:pt x="162" y="68"/>
                    <a:pt x="162" y="101"/>
                  </a:cubicBezTo>
                  <a:cubicBezTo>
                    <a:pt x="162" y="135"/>
                    <a:pt x="135" y="161"/>
                    <a:pt x="102" y="161"/>
                  </a:cubicBezTo>
                  <a:cubicBezTo>
                    <a:pt x="69" y="160"/>
                    <a:pt x="43" y="134"/>
                    <a:pt x="43" y="101"/>
                  </a:cubicBezTo>
                  <a:close/>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87">
              <a:extLst>
                <a:ext uri="{FF2B5EF4-FFF2-40B4-BE49-F238E27FC236}">
                  <a16:creationId xmlns:a16="http://schemas.microsoft.com/office/drawing/2014/main" id="{DD0302DC-175C-8A41-B426-5771A334123B}"/>
                </a:ext>
              </a:extLst>
            </p:cNvPr>
            <p:cNvSpPr>
              <a:spLocks noChangeArrowheads="1"/>
            </p:cNvSpPr>
            <p:nvPr/>
          </p:nvSpPr>
          <p:spPr bwMode="auto">
            <a:xfrm>
              <a:off x="141" y="142"/>
              <a:ext cx="342" cy="342"/>
            </a:xfrm>
            <a:custGeom>
              <a:avLst/>
              <a:gdLst>
                <a:gd name="T0" fmla="*/ 1342 w 1513"/>
                <a:gd name="T1" fmla="*/ 1234 h 1512"/>
                <a:gd name="T2" fmla="*/ 1512 w 1513"/>
                <a:gd name="T3" fmla="*/ 756 h 1512"/>
                <a:gd name="T4" fmla="*/ 756 w 1513"/>
                <a:gd name="T5" fmla="*/ 0 h 1512"/>
                <a:gd name="T6" fmla="*/ 0 w 1513"/>
                <a:gd name="T7" fmla="*/ 755 h 1512"/>
                <a:gd name="T8" fmla="*/ 756 w 1513"/>
                <a:gd name="T9" fmla="*/ 1511 h 1512"/>
                <a:gd name="T10" fmla="*/ 1252 w 1513"/>
                <a:gd name="T11" fmla="*/ 1326 h 1512"/>
                <a:gd name="T12" fmla="*/ 1254 w 1513"/>
                <a:gd name="T13" fmla="*/ 1296 h 1512"/>
                <a:gd name="T14" fmla="*/ 1225 w 1513"/>
                <a:gd name="T15" fmla="*/ 1294 h 1512"/>
                <a:gd name="T16" fmla="*/ 756 w 1513"/>
                <a:gd name="T17" fmla="*/ 1471 h 1512"/>
                <a:gd name="T18" fmla="*/ 41 w 1513"/>
                <a:gd name="T19" fmla="*/ 756 h 1512"/>
                <a:gd name="T20" fmla="*/ 756 w 1513"/>
                <a:gd name="T21" fmla="*/ 41 h 1512"/>
                <a:gd name="T22" fmla="*/ 1471 w 1513"/>
                <a:gd name="T23" fmla="*/ 756 h 1512"/>
                <a:gd name="T24" fmla="*/ 1309 w 1513"/>
                <a:gd name="T25" fmla="*/ 1209 h 1512"/>
                <a:gd name="T26" fmla="*/ 1313 w 1513"/>
                <a:gd name="T27" fmla="*/ 1238 h 1512"/>
                <a:gd name="T28" fmla="*/ 1342 w 1513"/>
                <a:gd name="T29" fmla="*/ 1234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3" h="1512">
                  <a:moveTo>
                    <a:pt x="1342" y="1234"/>
                  </a:moveTo>
                  <a:cubicBezTo>
                    <a:pt x="1452" y="1099"/>
                    <a:pt x="1512" y="930"/>
                    <a:pt x="1512" y="756"/>
                  </a:cubicBezTo>
                  <a:cubicBezTo>
                    <a:pt x="1512" y="339"/>
                    <a:pt x="1173" y="0"/>
                    <a:pt x="756" y="0"/>
                  </a:cubicBezTo>
                  <a:cubicBezTo>
                    <a:pt x="339" y="0"/>
                    <a:pt x="0" y="339"/>
                    <a:pt x="0" y="755"/>
                  </a:cubicBezTo>
                  <a:cubicBezTo>
                    <a:pt x="0" y="1172"/>
                    <a:pt x="339" y="1511"/>
                    <a:pt x="756" y="1511"/>
                  </a:cubicBezTo>
                  <a:cubicBezTo>
                    <a:pt x="939" y="1511"/>
                    <a:pt x="1115" y="1446"/>
                    <a:pt x="1252" y="1326"/>
                  </a:cubicBezTo>
                  <a:cubicBezTo>
                    <a:pt x="1260" y="1318"/>
                    <a:pt x="1261" y="1305"/>
                    <a:pt x="1254" y="1296"/>
                  </a:cubicBezTo>
                  <a:cubicBezTo>
                    <a:pt x="1247" y="1288"/>
                    <a:pt x="1234" y="1287"/>
                    <a:pt x="1225" y="1294"/>
                  </a:cubicBezTo>
                  <a:cubicBezTo>
                    <a:pt x="1094" y="1408"/>
                    <a:pt x="929" y="1471"/>
                    <a:pt x="756" y="1471"/>
                  </a:cubicBezTo>
                  <a:cubicBezTo>
                    <a:pt x="362" y="1471"/>
                    <a:pt x="41" y="1150"/>
                    <a:pt x="41" y="756"/>
                  </a:cubicBezTo>
                  <a:cubicBezTo>
                    <a:pt x="41" y="362"/>
                    <a:pt x="362" y="41"/>
                    <a:pt x="756" y="41"/>
                  </a:cubicBezTo>
                  <a:cubicBezTo>
                    <a:pt x="1150" y="41"/>
                    <a:pt x="1471" y="362"/>
                    <a:pt x="1471" y="756"/>
                  </a:cubicBezTo>
                  <a:cubicBezTo>
                    <a:pt x="1471" y="921"/>
                    <a:pt x="1414" y="1081"/>
                    <a:pt x="1309" y="1209"/>
                  </a:cubicBezTo>
                  <a:cubicBezTo>
                    <a:pt x="1303" y="1218"/>
                    <a:pt x="1303" y="1230"/>
                    <a:pt x="1313" y="1238"/>
                  </a:cubicBezTo>
                  <a:cubicBezTo>
                    <a:pt x="1322" y="1244"/>
                    <a:pt x="1335" y="1243"/>
                    <a:pt x="1342" y="1234"/>
                  </a:cubicBezTo>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88">
              <a:extLst>
                <a:ext uri="{FF2B5EF4-FFF2-40B4-BE49-F238E27FC236}">
                  <a16:creationId xmlns:a16="http://schemas.microsoft.com/office/drawing/2014/main" id="{5E721258-ECE1-EE47-A5DB-541BE0806377}"/>
                </a:ext>
              </a:extLst>
            </p:cNvPr>
            <p:cNvSpPr>
              <a:spLocks noChangeArrowheads="1"/>
            </p:cNvSpPr>
            <p:nvPr/>
          </p:nvSpPr>
          <p:spPr bwMode="auto">
            <a:xfrm>
              <a:off x="115" y="115"/>
              <a:ext cx="394" cy="394"/>
            </a:xfrm>
            <a:custGeom>
              <a:avLst/>
              <a:gdLst>
                <a:gd name="T0" fmla="*/ 870 w 1744"/>
                <a:gd name="T1" fmla="*/ 0 h 1743"/>
                <a:gd name="T2" fmla="*/ 301 w 1744"/>
                <a:gd name="T3" fmla="*/ 212 h 1743"/>
                <a:gd name="T4" fmla="*/ 299 w 1744"/>
                <a:gd name="T5" fmla="*/ 241 h 1743"/>
                <a:gd name="T6" fmla="*/ 328 w 1744"/>
                <a:gd name="T7" fmla="*/ 243 h 1743"/>
                <a:gd name="T8" fmla="*/ 870 w 1744"/>
                <a:gd name="T9" fmla="*/ 41 h 1743"/>
                <a:gd name="T10" fmla="*/ 1700 w 1744"/>
                <a:gd name="T11" fmla="*/ 871 h 1743"/>
                <a:gd name="T12" fmla="*/ 870 w 1744"/>
                <a:gd name="T13" fmla="*/ 1701 h 1743"/>
                <a:gd name="T14" fmla="*/ 40 w 1744"/>
                <a:gd name="T15" fmla="*/ 871 h 1743"/>
                <a:gd name="T16" fmla="*/ 254 w 1744"/>
                <a:gd name="T17" fmla="*/ 315 h 1743"/>
                <a:gd name="T18" fmla="*/ 253 w 1744"/>
                <a:gd name="T19" fmla="*/ 285 h 1743"/>
                <a:gd name="T20" fmla="*/ 224 w 1744"/>
                <a:gd name="T21" fmla="*/ 286 h 1743"/>
                <a:gd name="T22" fmla="*/ 0 w 1744"/>
                <a:gd name="T23" fmla="*/ 870 h 1743"/>
                <a:gd name="T24" fmla="*/ 871 w 1744"/>
                <a:gd name="T25" fmla="*/ 1742 h 1743"/>
                <a:gd name="T26" fmla="*/ 1743 w 1744"/>
                <a:gd name="T27" fmla="*/ 870 h 1743"/>
                <a:gd name="T28" fmla="*/ 870 w 1744"/>
                <a:gd name="T29" fmla="*/ 0 h 1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44" h="1743">
                  <a:moveTo>
                    <a:pt x="870" y="0"/>
                  </a:moveTo>
                  <a:cubicBezTo>
                    <a:pt x="661" y="0"/>
                    <a:pt x="459" y="74"/>
                    <a:pt x="301" y="212"/>
                  </a:cubicBezTo>
                  <a:cubicBezTo>
                    <a:pt x="293" y="219"/>
                    <a:pt x="291" y="232"/>
                    <a:pt x="299" y="241"/>
                  </a:cubicBezTo>
                  <a:cubicBezTo>
                    <a:pt x="306" y="250"/>
                    <a:pt x="319" y="250"/>
                    <a:pt x="328" y="243"/>
                  </a:cubicBezTo>
                  <a:cubicBezTo>
                    <a:pt x="478" y="113"/>
                    <a:pt x="671" y="41"/>
                    <a:pt x="870" y="41"/>
                  </a:cubicBezTo>
                  <a:cubicBezTo>
                    <a:pt x="1327" y="41"/>
                    <a:pt x="1700" y="414"/>
                    <a:pt x="1700" y="871"/>
                  </a:cubicBezTo>
                  <a:cubicBezTo>
                    <a:pt x="1700" y="1329"/>
                    <a:pt x="1327" y="1701"/>
                    <a:pt x="870" y="1701"/>
                  </a:cubicBezTo>
                  <a:cubicBezTo>
                    <a:pt x="413" y="1701"/>
                    <a:pt x="40" y="1329"/>
                    <a:pt x="40" y="871"/>
                  </a:cubicBezTo>
                  <a:cubicBezTo>
                    <a:pt x="40" y="665"/>
                    <a:pt x="116" y="467"/>
                    <a:pt x="254" y="315"/>
                  </a:cubicBezTo>
                  <a:cubicBezTo>
                    <a:pt x="262" y="306"/>
                    <a:pt x="261" y="294"/>
                    <a:pt x="253" y="285"/>
                  </a:cubicBezTo>
                  <a:cubicBezTo>
                    <a:pt x="245" y="277"/>
                    <a:pt x="232" y="278"/>
                    <a:pt x="224" y="286"/>
                  </a:cubicBezTo>
                  <a:cubicBezTo>
                    <a:pt x="80" y="447"/>
                    <a:pt x="0" y="654"/>
                    <a:pt x="0" y="870"/>
                  </a:cubicBezTo>
                  <a:cubicBezTo>
                    <a:pt x="0" y="1351"/>
                    <a:pt x="391" y="1742"/>
                    <a:pt x="871" y="1742"/>
                  </a:cubicBezTo>
                  <a:cubicBezTo>
                    <a:pt x="1352" y="1742"/>
                    <a:pt x="1743" y="1351"/>
                    <a:pt x="1743" y="870"/>
                  </a:cubicBezTo>
                  <a:cubicBezTo>
                    <a:pt x="1742" y="391"/>
                    <a:pt x="1351" y="0"/>
                    <a:pt x="870" y="0"/>
                  </a:cubicBezTo>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89">
              <a:extLst>
                <a:ext uri="{FF2B5EF4-FFF2-40B4-BE49-F238E27FC236}">
                  <a16:creationId xmlns:a16="http://schemas.microsoft.com/office/drawing/2014/main" id="{E7C3EC53-B212-A549-B728-B463F50C6249}"/>
                </a:ext>
              </a:extLst>
            </p:cNvPr>
            <p:cNvSpPr>
              <a:spLocks noChangeArrowheads="1"/>
            </p:cNvSpPr>
            <p:nvPr/>
          </p:nvSpPr>
          <p:spPr bwMode="auto">
            <a:xfrm>
              <a:off x="228" y="250"/>
              <a:ext cx="147" cy="145"/>
            </a:xfrm>
            <a:custGeom>
              <a:avLst/>
              <a:gdLst>
                <a:gd name="T0" fmla="*/ 645 w 654"/>
                <a:gd name="T1" fmla="*/ 503 h 642"/>
                <a:gd name="T2" fmla="*/ 615 w 654"/>
                <a:gd name="T3" fmla="*/ 504 h 642"/>
                <a:gd name="T4" fmla="*/ 558 w 654"/>
                <a:gd name="T5" fmla="*/ 554 h 642"/>
                <a:gd name="T6" fmla="*/ 522 w 654"/>
                <a:gd name="T7" fmla="*/ 495 h 642"/>
                <a:gd name="T8" fmla="*/ 636 w 654"/>
                <a:gd name="T9" fmla="*/ 278 h 642"/>
                <a:gd name="T10" fmla="*/ 372 w 654"/>
                <a:gd name="T11" fmla="*/ 14 h 642"/>
                <a:gd name="T12" fmla="*/ 138 w 654"/>
                <a:gd name="T13" fmla="*/ 157 h 642"/>
                <a:gd name="T14" fmla="*/ 75 w 654"/>
                <a:gd name="T15" fmla="*/ 130 h 642"/>
                <a:gd name="T16" fmla="*/ 143 w 654"/>
                <a:gd name="T17" fmla="*/ 38 h 642"/>
                <a:gd name="T18" fmla="*/ 144 w 654"/>
                <a:gd name="T19" fmla="*/ 8 h 642"/>
                <a:gd name="T20" fmla="*/ 115 w 654"/>
                <a:gd name="T21" fmla="*/ 7 h 642"/>
                <a:gd name="T22" fmla="*/ 0 w 654"/>
                <a:gd name="T23" fmla="*/ 277 h 642"/>
                <a:gd name="T24" fmla="*/ 20 w 654"/>
                <a:gd name="T25" fmla="*/ 297 h 642"/>
                <a:gd name="T26" fmla="*/ 40 w 654"/>
                <a:gd name="T27" fmla="*/ 277 h 642"/>
                <a:gd name="T28" fmla="*/ 59 w 654"/>
                <a:gd name="T29" fmla="*/ 166 h 642"/>
                <a:gd name="T30" fmla="*/ 122 w 654"/>
                <a:gd name="T31" fmla="*/ 193 h 642"/>
                <a:gd name="T32" fmla="*/ 108 w 654"/>
                <a:gd name="T33" fmla="*/ 277 h 642"/>
                <a:gd name="T34" fmla="*/ 371 w 654"/>
                <a:gd name="T35" fmla="*/ 541 h 642"/>
                <a:gd name="T36" fmla="*/ 485 w 654"/>
                <a:gd name="T37" fmla="*/ 514 h 642"/>
                <a:gd name="T38" fmla="*/ 522 w 654"/>
                <a:gd name="T39" fmla="*/ 573 h 642"/>
                <a:gd name="T40" fmla="*/ 446 w 654"/>
                <a:gd name="T41" fmla="*/ 600 h 642"/>
                <a:gd name="T42" fmla="*/ 431 w 654"/>
                <a:gd name="T43" fmla="*/ 625 h 642"/>
                <a:gd name="T44" fmla="*/ 451 w 654"/>
                <a:gd name="T45" fmla="*/ 641 h 642"/>
                <a:gd name="T46" fmla="*/ 456 w 654"/>
                <a:gd name="T47" fmla="*/ 640 h 642"/>
                <a:gd name="T48" fmla="*/ 561 w 654"/>
                <a:gd name="T49" fmla="*/ 597 h 642"/>
                <a:gd name="T50" fmla="*/ 561 w 654"/>
                <a:gd name="T51" fmla="*/ 597 h 642"/>
                <a:gd name="T52" fmla="*/ 561 w 654"/>
                <a:gd name="T53" fmla="*/ 597 h 642"/>
                <a:gd name="T54" fmla="*/ 644 w 654"/>
                <a:gd name="T55" fmla="*/ 530 h 642"/>
                <a:gd name="T56" fmla="*/ 645 w 654"/>
                <a:gd name="T57" fmla="*/ 503 h 642"/>
                <a:gd name="T58" fmla="*/ 149 w 654"/>
                <a:gd name="T59" fmla="*/ 278 h 642"/>
                <a:gd name="T60" fmla="*/ 371 w 654"/>
                <a:gd name="T61" fmla="*/ 56 h 642"/>
                <a:gd name="T62" fmla="*/ 593 w 654"/>
                <a:gd name="T63" fmla="*/ 278 h 642"/>
                <a:gd name="T64" fmla="*/ 371 w 654"/>
                <a:gd name="T65" fmla="*/ 500 h 642"/>
                <a:gd name="T66" fmla="*/ 149 w 654"/>
                <a:gd name="T67" fmla="*/ 278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4" h="642">
                  <a:moveTo>
                    <a:pt x="645" y="503"/>
                  </a:moveTo>
                  <a:cubicBezTo>
                    <a:pt x="637" y="495"/>
                    <a:pt x="624" y="496"/>
                    <a:pt x="615" y="504"/>
                  </a:cubicBezTo>
                  <a:cubicBezTo>
                    <a:pt x="598" y="523"/>
                    <a:pt x="579" y="539"/>
                    <a:pt x="558" y="554"/>
                  </a:cubicBezTo>
                  <a:lnTo>
                    <a:pt x="522" y="495"/>
                  </a:lnTo>
                  <a:cubicBezTo>
                    <a:pt x="590" y="448"/>
                    <a:pt x="636" y="368"/>
                    <a:pt x="636" y="278"/>
                  </a:cubicBezTo>
                  <a:cubicBezTo>
                    <a:pt x="636" y="133"/>
                    <a:pt x="517" y="14"/>
                    <a:pt x="372" y="14"/>
                  </a:cubicBezTo>
                  <a:cubicBezTo>
                    <a:pt x="270" y="14"/>
                    <a:pt x="182" y="72"/>
                    <a:pt x="138" y="157"/>
                  </a:cubicBezTo>
                  <a:lnTo>
                    <a:pt x="75" y="130"/>
                  </a:lnTo>
                  <a:cubicBezTo>
                    <a:pt x="92" y="96"/>
                    <a:pt x="115" y="65"/>
                    <a:pt x="143" y="38"/>
                  </a:cubicBezTo>
                  <a:cubicBezTo>
                    <a:pt x="151" y="30"/>
                    <a:pt x="151" y="17"/>
                    <a:pt x="144" y="8"/>
                  </a:cubicBezTo>
                  <a:cubicBezTo>
                    <a:pt x="136" y="0"/>
                    <a:pt x="123" y="0"/>
                    <a:pt x="115" y="7"/>
                  </a:cubicBezTo>
                  <a:cubicBezTo>
                    <a:pt x="40" y="78"/>
                    <a:pt x="0" y="174"/>
                    <a:pt x="0" y="277"/>
                  </a:cubicBezTo>
                  <a:cubicBezTo>
                    <a:pt x="0" y="288"/>
                    <a:pt x="9" y="297"/>
                    <a:pt x="20" y="297"/>
                  </a:cubicBezTo>
                  <a:cubicBezTo>
                    <a:pt x="31" y="297"/>
                    <a:pt x="40" y="288"/>
                    <a:pt x="40" y="277"/>
                  </a:cubicBezTo>
                  <a:cubicBezTo>
                    <a:pt x="40" y="239"/>
                    <a:pt x="47" y="201"/>
                    <a:pt x="59" y="166"/>
                  </a:cubicBezTo>
                  <a:lnTo>
                    <a:pt x="122" y="193"/>
                  </a:lnTo>
                  <a:cubicBezTo>
                    <a:pt x="113" y="219"/>
                    <a:pt x="108" y="248"/>
                    <a:pt x="108" y="277"/>
                  </a:cubicBezTo>
                  <a:cubicBezTo>
                    <a:pt x="108" y="422"/>
                    <a:pt x="226" y="541"/>
                    <a:pt x="371" y="541"/>
                  </a:cubicBezTo>
                  <a:cubicBezTo>
                    <a:pt x="413" y="541"/>
                    <a:pt x="451" y="530"/>
                    <a:pt x="485" y="514"/>
                  </a:cubicBezTo>
                  <a:lnTo>
                    <a:pt x="522" y="573"/>
                  </a:lnTo>
                  <a:cubicBezTo>
                    <a:pt x="497" y="585"/>
                    <a:pt x="473" y="594"/>
                    <a:pt x="446" y="600"/>
                  </a:cubicBezTo>
                  <a:cubicBezTo>
                    <a:pt x="435" y="603"/>
                    <a:pt x="428" y="613"/>
                    <a:pt x="431" y="625"/>
                  </a:cubicBezTo>
                  <a:cubicBezTo>
                    <a:pt x="433" y="634"/>
                    <a:pt x="442" y="641"/>
                    <a:pt x="451" y="641"/>
                  </a:cubicBezTo>
                  <a:cubicBezTo>
                    <a:pt x="453" y="641"/>
                    <a:pt x="454" y="641"/>
                    <a:pt x="456" y="640"/>
                  </a:cubicBezTo>
                  <a:cubicBezTo>
                    <a:pt x="493" y="630"/>
                    <a:pt x="529" y="616"/>
                    <a:pt x="561" y="597"/>
                  </a:cubicBezTo>
                  <a:lnTo>
                    <a:pt x="561" y="597"/>
                  </a:lnTo>
                  <a:lnTo>
                    <a:pt x="561" y="597"/>
                  </a:lnTo>
                  <a:cubicBezTo>
                    <a:pt x="591" y="579"/>
                    <a:pt x="619" y="557"/>
                    <a:pt x="644" y="530"/>
                  </a:cubicBezTo>
                  <a:cubicBezTo>
                    <a:pt x="653" y="523"/>
                    <a:pt x="653" y="510"/>
                    <a:pt x="645" y="503"/>
                  </a:cubicBezTo>
                  <a:close/>
                  <a:moveTo>
                    <a:pt x="149" y="278"/>
                  </a:moveTo>
                  <a:cubicBezTo>
                    <a:pt x="149" y="155"/>
                    <a:pt x="249" y="56"/>
                    <a:pt x="371" y="56"/>
                  </a:cubicBezTo>
                  <a:cubicBezTo>
                    <a:pt x="494" y="56"/>
                    <a:pt x="593" y="156"/>
                    <a:pt x="593" y="278"/>
                  </a:cubicBezTo>
                  <a:cubicBezTo>
                    <a:pt x="593" y="401"/>
                    <a:pt x="493" y="500"/>
                    <a:pt x="371" y="500"/>
                  </a:cubicBezTo>
                  <a:cubicBezTo>
                    <a:pt x="249" y="501"/>
                    <a:pt x="149" y="401"/>
                    <a:pt x="149" y="278"/>
                  </a:cubicBezTo>
                  <a:close/>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Freeform 90">
              <a:extLst>
                <a:ext uri="{FF2B5EF4-FFF2-40B4-BE49-F238E27FC236}">
                  <a16:creationId xmlns:a16="http://schemas.microsoft.com/office/drawing/2014/main" id="{3ABD0ADD-95C0-D24C-965E-FD4254F5A6BA}"/>
                </a:ext>
              </a:extLst>
            </p:cNvPr>
            <p:cNvSpPr>
              <a:spLocks noChangeArrowheads="1"/>
            </p:cNvSpPr>
            <p:nvPr/>
          </p:nvSpPr>
          <p:spPr bwMode="auto">
            <a:xfrm>
              <a:off x="204" y="217"/>
              <a:ext cx="62" cy="100"/>
            </a:xfrm>
            <a:custGeom>
              <a:avLst/>
              <a:gdLst>
                <a:gd name="T0" fmla="*/ 21 w 279"/>
                <a:gd name="T1" fmla="*/ 443 h 444"/>
                <a:gd name="T2" fmla="*/ 41 w 279"/>
                <a:gd name="T3" fmla="*/ 423 h 444"/>
                <a:gd name="T4" fmla="*/ 265 w 279"/>
                <a:gd name="T5" fmla="*/ 41 h 444"/>
                <a:gd name="T6" fmla="*/ 273 w 279"/>
                <a:gd name="T7" fmla="*/ 13 h 444"/>
                <a:gd name="T8" fmla="*/ 245 w 279"/>
                <a:gd name="T9" fmla="*/ 5 h 444"/>
                <a:gd name="T10" fmla="*/ 1 w 279"/>
                <a:gd name="T11" fmla="*/ 423 h 444"/>
                <a:gd name="T12" fmla="*/ 21 w 279"/>
                <a:gd name="T13" fmla="*/ 443 h 444"/>
              </a:gdLst>
              <a:ahLst/>
              <a:cxnLst>
                <a:cxn ang="0">
                  <a:pos x="T0" y="T1"/>
                </a:cxn>
                <a:cxn ang="0">
                  <a:pos x="T2" y="T3"/>
                </a:cxn>
                <a:cxn ang="0">
                  <a:pos x="T4" y="T5"/>
                </a:cxn>
                <a:cxn ang="0">
                  <a:pos x="T6" y="T7"/>
                </a:cxn>
                <a:cxn ang="0">
                  <a:pos x="T8" y="T9"/>
                </a:cxn>
                <a:cxn ang="0">
                  <a:pos x="T10" y="T11"/>
                </a:cxn>
                <a:cxn ang="0">
                  <a:pos x="T12" y="T13"/>
                </a:cxn>
              </a:cxnLst>
              <a:rect l="0" t="0" r="r" b="b"/>
              <a:pathLst>
                <a:path w="279" h="444">
                  <a:moveTo>
                    <a:pt x="21" y="443"/>
                  </a:moveTo>
                  <a:cubicBezTo>
                    <a:pt x="32" y="443"/>
                    <a:pt x="41" y="434"/>
                    <a:pt x="41" y="423"/>
                  </a:cubicBezTo>
                  <a:cubicBezTo>
                    <a:pt x="41" y="264"/>
                    <a:pt x="127" y="118"/>
                    <a:pt x="265" y="41"/>
                  </a:cubicBezTo>
                  <a:cubicBezTo>
                    <a:pt x="275" y="35"/>
                    <a:pt x="278" y="23"/>
                    <a:pt x="273" y="13"/>
                  </a:cubicBezTo>
                  <a:cubicBezTo>
                    <a:pt x="268" y="3"/>
                    <a:pt x="255" y="0"/>
                    <a:pt x="245" y="5"/>
                  </a:cubicBezTo>
                  <a:cubicBezTo>
                    <a:pt x="93" y="90"/>
                    <a:pt x="1" y="250"/>
                    <a:pt x="1" y="423"/>
                  </a:cubicBezTo>
                  <a:cubicBezTo>
                    <a:pt x="0" y="434"/>
                    <a:pt x="10" y="443"/>
                    <a:pt x="21" y="443"/>
                  </a:cubicBezTo>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91">
              <a:extLst>
                <a:ext uri="{FF2B5EF4-FFF2-40B4-BE49-F238E27FC236}">
                  <a16:creationId xmlns:a16="http://schemas.microsoft.com/office/drawing/2014/main" id="{4FEDB1BB-96FB-4D47-A906-6B0CB128C85D}"/>
                </a:ext>
              </a:extLst>
            </p:cNvPr>
            <p:cNvSpPr>
              <a:spLocks noChangeArrowheads="1"/>
            </p:cNvSpPr>
            <p:nvPr/>
          </p:nvSpPr>
          <p:spPr bwMode="auto">
            <a:xfrm>
              <a:off x="308" y="396"/>
              <a:ext cx="64" cy="25"/>
            </a:xfrm>
            <a:custGeom>
              <a:avLst/>
              <a:gdLst>
                <a:gd name="T0" fmla="*/ 252 w 288"/>
                <a:gd name="T1" fmla="*/ 6 h 114"/>
                <a:gd name="T2" fmla="*/ 20 w 288"/>
                <a:gd name="T3" fmla="*/ 72 h 114"/>
                <a:gd name="T4" fmla="*/ 0 w 288"/>
                <a:gd name="T5" fmla="*/ 93 h 114"/>
                <a:gd name="T6" fmla="*/ 20 w 288"/>
                <a:gd name="T7" fmla="*/ 113 h 114"/>
                <a:gd name="T8" fmla="*/ 275 w 288"/>
                <a:gd name="T9" fmla="*/ 40 h 114"/>
                <a:gd name="T10" fmla="*/ 281 w 288"/>
                <a:gd name="T11" fmla="*/ 12 h 114"/>
                <a:gd name="T12" fmla="*/ 252 w 288"/>
                <a:gd name="T13" fmla="*/ 6 h 114"/>
              </a:gdLst>
              <a:ahLst/>
              <a:cxnLst>
                <a:cxn ang="0">
                  <a:pos x="T0" y="T1"/>
                </a:cxn>
                <a:cxn ang="0">
                  <a:pos x="T2" y="T3"/>
                </a:cxn>
                <a:cxn ang="0">
                  <a:pos x="T4" y="T5"/>
                </a:cxn>
                <a:cxn ang="0">
                  <a:pos x="T6" y="T7"/>
                </a:cxn>
                <a:cxn ang="0">
                  <a:pos x="T8" y="T9"/>
                </a:cxn>
                <a:cxn ang="0">
                  <a:pos x="T10" y="T11"/>
                </a:cxn>
                <a:cxn ang="0">
                  <a:pos x="T12" y="T13"/>
                </a:cxn>
              </a:cxnLst>
              <a:rect l="0" t="0" r="r" b="b"/>
              <a:pathLst>
                <a:path w="288" h="114">
                  <a:moveTo>
                    <a:pt x="252" y="6"/>
                  </a:moveTo>
                  <a:cubicBezTo>
                    <a:pt x="183" y="49"/>
                    <a:pt x="103" y="72"/>
                    <a:pt x="20" y="72"/>
                  </a:cubicBezTo>
                  <a:cubicBezTo>
                    <a:pt x="9" y="72"/>
                    <a:pt x="0" y="82"/>
                    <a:pt x="0" y="93"/>
                  </a:cubicBezTo>
                  <a:cubicBezTo>
                    <a:pt x="0" y="104"/>
                    <a:pt x="9" y="113"/>
                    <a:pt x="20" y="113"/>
                  </a:cubicBezTo>
                  <a:cubicBezTo>
                    <a:pt x="110" y="113"/>
                    <a:pt x="198" y="88"/>
                    <a:pt x="275" y="40"/>
                  </a:cubicBezTo>
                  <a:cubicBezTo>
                    <a:pt x="284" y="34"/>
                    <a:pt x="287" y="22"/>
                    <a:pt x="281" y="12"/>
                  </a:cubicBezTo>
                  <a:cubicBezTo>
                    <a:pt x="275" y="3"/>
                    <a:pt x="261" y="0"/>
                    <a:pt x="252" y="6"/>
                  </a:cubicBezTo>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92">
              <a:extLst>
                <a:ext uri="{FF2B5EF4-FFF2-40B4-BE49-F238E27FC236}">
                  <a16:creationId xmlns:a16="http://schemas.microsoft.com/office/drawing/2014/main" id="{01EA7BAC-E6B5-044C-B22D-709173F3F9CC}"/>
                </a:ext>
              </a:extLst>
            </p:cNvPr>
            <p:cNvSpPr>
              <a:spLocks noChangeArrowheads="1"/>
            </p:cNvSpPr>
            <p:nvPr/>
          </p:nvSpPr>
          <p:spPr bwMode="auto">
            <a:xfrm>
              <a:off x="182" y="216"/>
              <a:ext cx="44" cy="69"/>
            </a:xfrm>
            <a:custGeom>
              <a:avLst/>
              <a:gdLst>
                <a:gd name="T0" fmla="*/ 158 w 197"/>
                <a:gd name="T1" fmla="*/ 8 h 310"/>
                <a:gd name="T2" fmla="*/ 2 w 197"/>
                <a:gd name="T3" fmla="*/ 283 h 310"/>
                <a:gd name="T4" fmla="*/ 18 w 197"/>
                <a:gd name="T5" fmla="*/ 308 h 310"/>
                <a:gd name="T6" fmla="*/ 23 w 197"/>
                <a:gd name="T7" fmla="*/ 309 h 310"/>
                <a:gd name="T8" fmla="*/ 43 w 197"/>
                <a:gd name="T9" fmla="*/ 294 h 310"/>
                <a:gd name="T10" fmla="*/ 187 w 197"/>
                <a:gd name="T11" fmla="*/ 38 h 310"/>
                <a:gd name="T12" fmla="*/ 187 w 197"/>
                <a:gd name="T13" fmla="*/ 9 h 310"/>
                <a:gd name="T14" fmla="*/ 158 w 197"/>
                <a:gd name="T15" fmla="*/ 8 h 3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 h="310">
                  <a:moveTo>
                    <a:pt x="158" y="8"/>
                  </a:moveTo>
                  <a:cubicBezTo>
                    <a:pt x="82" y="84"/>
                    <a:pt x="29" y="179"/>
                    <a:pt x="2" y="283"/>
                  </a:cubicBezTo>
                  <a:cubicBezTo>
                    <a:pt x="0" y="294"/>
                    <a:pt x="7" y="305"/>
                    <a:pt x="18" y="308"/>
                  </a:cubicBezTo>
                  <a:cubicBezTo>
                    <a:pt x="20" y="308"/>
                    <a:pt x="21" y="309"/>
                    <a:pt x="23" y="309"/>
                  </a:cubicBezTo>
                  <a:cubicBezTo>
                    <a:pt x="32" y="309"/>
                    <a:pt x="40" y="303"/>
                    <a:pt x="43" y="294"/>
                  </a:cubicBezTo>
                  <a:cubicBezTo>
                    <a:pt x="67" y="198"/>
                    <a:pt x="117" y="109"/>
                    <a:pt x="187" y="38"/>
                  </a:cubicBezTo>
                  <a:cubicBezTo>
                    <a:pt x="196" y="30"/>
                    <a:pt x="195" y="17"/>
                    <a:pt x="187" y="9"/>
                  </a:cubicBezTo>
                  <a:cubicBezTo>
                    <a:pt x="179" y="0"/>
                    <a:pt x="166" y="0"/>
                    <a:pt x="158" y="8"/>
                  </a:cubicBezTo>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Freeform 93">
              <a:extLst>
                <a:ext uri="{FF2B5EF4-FFF2-40B4-BE49-F238E27FC236}">
                  <a16:creationId xmlns:a16="http://schemas.microsoft.com/office/drawing/2014/main" id="{0BB156D2-611B-714F-8950-9F6149DA567D}"/>
                </a:ext>
              </a:extLst>
            </p:cNvPr>
            <p:cNvSpPr>
              <a:spLocks noChangeArrowheads="1"/>
            </p:cNvSpPr>
            <p:nvPr/>
          </p:nvSpPr>
          <p:spPr bwMode="auto">
            <a:xfrm>
              <a:off x="268" y="185"/>
              <a:ext cx="9" cy="8"/>
            </a:xfrm>
            <a:custGeom>
              <a:avLst/>
              <a:gdLst>
                <a:gd name="T0" fmla="*/ 41 w 42"/>
                <a:gd name="T1" fmla="*/ 20 h 41"/>
                <a:gd name="T2" fmla="*/ 20 w 42"/>
                <a:gd name="T3" fmla="*/ 0 h 41"/>
                <a:gd name="T4" fmla="*/ 0 w 42"/>
                <a:gd name="T5" fmla="*/ 20 h 41"/>
                <a:gd name="T6" fmla="*/ 0 w 42"/>
                <a:gd name="T7" fmla="*/ 20 h 41"/>
                <a:gd name="T8" fmla="*/ 20 w 42"/>
                <a:gd name="T9" fmla="*/ 40 h 41"/>
                <a:gd name="T10" fmla="*/ 41 w 42"/>
                <a:gd name="T11" fmla="*/ 20 h 41"/>
              </a:gdLst>
              <a:ahLst/>
              <a:cxnLst>
                <a:cxn ang="0">
                  <a:pos x="T0" y="T1"/>
                </a:cxn>
                <a:cxn ang="0">
                  <a:pos x="T2" y="T3"/>
                </a:cxn>
                <a:cxn ang="0">
                  <a:pos x="T4" y="T5"/>
                </a:cxn>
                <a:cxn ang="0">
                  <a:pos x="T6" y="T7"/>
                </a:cxn>
                <a:cxn ang="0">
                  <a:pos x="T8" y="T9"/>
                </a:cxn>
                <a:cxn ang="0">
                  <a:pos x="T10" y="T11"/>
                </a:cxn>
              </a:cxnLst>
              <a:rect l="0" t="0" r="r" b="b"/>
              <a:pathLst>
                <a:path w="42" h="41">
                  <a:moveTo>
                    <a:pt x="41" y="20"/>
                  </a:moveTo>
                  <a:cubicBezTo>
                    <a:pt x="41" y="9"/>
                    <a:pt x="31" y="0"/>
                    <a:pt x="20" y="0"/>
                  </a:cubicBezTo>
                  <a:cubicBezTo>
                    <a:pt x="9" y="0"/>
                    <a:pt x="0" y="9"/>
                    <a:pt x="0" y="20"/>
                  </a:cubicBezTo>
                  <a:lnTo>
                    <a:pt x="0" y="20"/>
                  </a:lnTo>
                  <a:cubicBezTo>
                    <a:pt x="0" y="31"/>
                    <a:pt x="9" y="40"/>
                    <a:pt x="20" y="40"/>
                  </a:cubicBezTo>
                  <a:cubicBezTo>
                    <a:pt x="31" y="40"/>
                    <a:pt x="41" y="31"/>
                    <a:pt x="41" y="20"/>
                  </a:cubicBezTo>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Freeform 94">
              <a:extLst>
                <a:ext uri="{FF2B5EF4-FFF2-40B4-BE49-F238E27FC236}">
                  <a16:creationId xmlns:a16="http://schemas.microsoft.com/office/drawing/2014/main" id="{567C34B4-B0AB-AD4C-BE02-89D970E11BA2}"/>
                </a:ext>
              </a:extLst>
            </p:cNvPr>
            <p:cNvSpPr>
              <a:spLocks noChangeArrowheads="1"/>
            </p:cNvSpPr>
            <p:nvPr/>
          </p:nvSpPr>
          <p:spPr bwMode="auto">
            <a:xfrm>
              <a:off x="282" y="435"/>
              <a:ext cx="8" cy="9"/>
            </a:xfrm>
            <a:custGeom>
              <a:avLst/>
              <a:gdLst>
                <a:gd name="T0" fmla="*/ 0 w 41"/>
                <a:gd name="T1" fmla="*/ 20 h 42"/>
                <a:gd name="T2" fmla="*/ 20 w 41"/>
                <a:gd name="T3" fmla="*/ 41 h 42"/>
                <a:gd name="T4" fmla="*/ 40 w 41"/>
                <a:gd name="T5" fmla="*/ 20 h 42"/>
                <a:gd name="T6" fmla="*/ 20 w 41"/>
                <a:gd name="T7" fmla="*/ 0 h 42"/>
                <a:gd name="T8" fmla="*/ 0 w 41"/>
                <a:gd name="T9" fmla="*/ 20 h 42"/>
              </a:gdLst>
              <a:ahLst/>
              <a:cxnLst>
                <a:cxn ang="0">
                  <a:pos x="T0" y="T1"/>
                </a:cxn>
                <a:cxn ang="0">
                  <a:pos x="T2" y="T3"/>
                </a:cxn>
                <a:cxn ang="0">
                  <a:pos x="T4" y="T5"/>
                </a:cxn>
                <a:cxn ang="0">
                  <a:pos x="T6" y="T7"/>
                </a:cxn>
                <a:cxn ang="0">
                  <a:pos x="T8" y="T9"/>
                </a:cxn>
              </a:cxnLst>
              <a:rect l="0" t="0" r="r" b="b"/>
              <a:pathLst>
                <a:path w="41" h="42">
                  <a:moveTo>
                    <a:pt x="0" y="20"/>
                  </a:moveTo>
                  <a:cubicBezTo>
                    <a:pt x="0" y="32"/>
                    <a:pt x="9" y="41"/>
                    <a:pt x="20" y="41"/>
                  </a:cubicBezTo>
                  <a:cubicBezTo>
                    <a:pt x="31" y="41"/>
                    <a:pt x="40" y="32"/>
                    <a:pt x="40" y="20"/>
                  </a:cubicBezTo>
                  <a:cubicBezTo>
                    <a:pt x="40" y="9"/>
                    <a:pt x="31" y="0"/>
                    <a:pt x="20" y="0"/>
                  </a:cubicBezTo>
                  <a:cubicBezTo>
                    <a:pt x="9" y="0"/>
                    <a:pt x="0" y="9"/>
                    <a:pt x="0" y="20"/>
                  </a:cubicBezTo>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Freeform 95">
              <a:extLst>
                <a:ext uri="{FF2B5EF4-FFF2-40B4-BE49-F238E27FC236}">
                  <a16:creationId xmlns:a16="http://schemas.microsoft.com/office/drawing/2014/main" id="{FC3348FF-840D-3544-A111-9CFDF0B6B44A}"/>
                </a:ext>
              </a:extLst>
            </p:cNvPr>
            <p:cNvSpPr>
              <a:spLocks noChangeArrowheads="1"/>
            </p:cNvSpPr>
            <p:nvPr/>
          </p:nvSpPr>
          <p:spPr bwMode="auto">
            <a:xfrm>
              <a:off x="390" y="304"/>
              <a:ext cx="55" cy="73"/>
            </a:xfrm>
            <a:custGeom>
              <a:avLst/>
              <a:gdLst>
                <a:gd name="T0" fmla="*/ 68 w 247"/>
                <a:gd name="T1" fmla="*/ 316 h 326"/>
                <a:gd name="T2" fmla="*/ 110 w 247"/>
                <a:gd name="T3" fmla="*/ 325 h 326"/>
                <a:gd name="T4" fmla="*/ 148 w 247"/>
                <a:gd name="T5" fmla="*/ 318 h 326"/>
                <a:gd name="T6" fmla="*/ 206 w 247"/>
                <a:gd name="T7" fmla="*/ 262 h 326"/>
                <a:gd name="T8" fmla="*/ 239 w 247"/>
                <a:gd name="T9" fmla="*/ 150 h 326"/>
                <a:gd name="T10" fmla="*/ 240 w 247"/>
                <a:gd name="T11" fmla="*/ 145 h 326"/>
                <a:gd name="T12" fmla="*/ 243 w 247"/>
                <a:gd name="T13" fmla="*/ 122 h 326"/>
                <a:gd name="T14" fmla="*/ 230 w 247"/>
                <a:gd name="T15" fmla="*/ 57 h 326"/>
                <a:gd name="T16" fmla="*/ 152 w 247"/>
                <a:gd name="T17" fmla="*/ 6 h 326"/>
                <a:gd name="T18" fmla="*/ 39 w 247"/>
                <a:gd name="T19" fmla="*/ 84 h 326"/>
                <a:gd name="T20" fmla="*/ 36 w 247"/>
                <a:gd name="T21" fmla="*/ 97 h 326"/>
                <a:gd name="T22" fmla="*/ 36 w 247"/>
                <a:gd name="T23" fmla="*/ 98 h 326"/>
                <a:gd name="T24" fmla="*/ 14 w 247"/>
                <a:gd name="T25" fmla="*/ 180 h 326"/>
                <a:gd name="T26" fmla="*/ 19 w 247"/>
                <a:gd name="T27" fmla="*/ 272 h 326"/>
                <a:gd name="T28" fmla="*/ 19 w 247"/>
                <a:gd name="T29" fmla="*/ 272 h 326"/>
                <a:gd name="T30" fmla="*/ 68 w 247"/>
                <a:gd name="T31" fmla="*/ 316 h 326"/>
                <a:gd name="T32" fmla="*/ 147 w 247"/>
                <a:gd name="T33" fmla="*/ 257 h 326"/>
                <a:gd name="T34" fmla="*/ 133 w 247"/>
                <a:gd name="T35" fmla="*/ 243 h 326"/>
                <a:gd name="T36" fmla="*/ 147 w 247"/>
                <a:gd name="T37" fmla="*/ 229 h 326"/>
                <a:gd name="T38" fmla="*/ 161 w 247"/>
                <a:gd name="T39" fmla="*/ 243 h 326"/>
                <a:gd name="T40" fmla="*/ 147 w 247"/>
                <a:gd name="T41" fmla="*/ 257 h 326"/>
                <a:gd name="T42" fmla="*/ 148 w 247"/>
                <a:gd name="T43" fmla="*/ 46 h 326"/>
                <a:gd name="T44" fmla="*/ 196 w 247"/>
                <a:gd name="T45" fmla="*/ 78 h 326"/>
                <a:gd name="T46" fmla="*/ 203 w 247"/>
                <a:gd name="T47" fmla="*/ 117 h 326"/>
                <a:gd name="T48" fmla="*/ 201 w 247"/>
                <a:gd name="T49" fmla="*/ 138 h 326"/>
                <a:gd name="T50" fmla="*/ 199 w 247"/>
                <a:gd name="T51" fmla="*/ 141 h 326"/>
                <a:gd name="T52" fmla="*/ 184 w 247"/>
                <a:gd name="T53" fmla="*/ 204 h 326"/>
                <a:gd name="T54" fmla="*/ 148 w 247"/>
                <a:gd name="T55" fmla="*/ 190 h 326"/>
                <a:gd name="T56" fmla="*/ 94 w 247"/>
                <a:gd name="T57" fmla="*/ 244 h 326"/>
                <a:gd name="T58" fmla="*/ 110 w 247"/>
                <a:gd name="T59" fmla="*/ 283 h 326"/>
                <a:gd name="T60" fmla="*/ 86 w 247"/>
                <a:gd name="T61" fmla="*/ 278 h 326"/>
                <a:gd name="T62" fmla="*/ 57 w 247"/>
                <a:gd name="T63" fmla="*/ 252 h 326"/>
                <a:gd name="T64" fmla="*/ 54 w 247"/>
                <a:gd name="T65" fmla="*/ 196 h 326"/>
                <a:gd name="T66" fmla="*/ 69 w 247"/>
                <a:gd name="T67" fmla="*/ 151 h 326"/>
                <a:gd name="T68" fmla="*/ 92 w 247"/>
                <a:gd name="T69" fmla="*/ 156 h 326"/>
                <a:gd name="T70" fmla="*/ 147 w 247"/>
                <a:gd name="T71" fmla="*/ 102 h 326"/>
                <a:gd name="T72" fmla="*/ 115 w 247"/>
                <a:gd name="T73" fmla="*/ 52 h 326"/>
                <a:gd name="T74" fmla="*/ 148 w 247"/>
                <a:gd name="T75" fmla="*/ 46 h 326"/>
                <a:gd name="T76" fmla="*/ 77 w 247"/>
                <a:gd name="T77" fmla="*/ 102 h 326"/>
                <a:gd name="T78" fmla="*/ 78 w 247"/>
                <a:gd name="T79" fmla="*/ 96 h 326"/>
                <a:gd name="T80" fmla="*/ 90 w 247"/>
                <a:gd name="T81" fmla="*/ 88 h 326"/>
                <a:gd name="T82" fmla="*/ 105 w 247"/>
                <a:gd name="T83" fmla="*/ 102 h 326"/>
                <a:gd name="T84" fmla="*/ 90 w 247"/>
                <a:gd name="T85" fmla="*/ 116 h 326"/>
                <a:gd name="T86" fmla="*/ 77 w 247"/>
                <a:gd name="T87" fmla="*/ 10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7" h="326">
                  <a:moveTo>
                    <a:pt x="68" y="316"/>
                  </a:moveTo>
                  <a:cubicBezTo>
                    <a:pt x="81" y="322"/>
                    <a:pt x="95" y="325"/>
                    <a:pt x="110" y="325"/>
                  </a:cubicBezTo>
                  <a:cubicBezTo>
                    <a:pt x="123" y="325"/>
                    <a:pt x="136" y="323"/>
                    <a:pt x="148" y="318"/>
                  </a:cubicBezTo>
                  <a:cubicBezTo>
                    <a:pt x="174" y="308"/>
                    <a:pt x="194" y="288"/>
                    <a:pt x="206" y="262"/>
                  </a:cubicBezTo>
                  <a:cubicBezTo>
                    <a:pt x="222" y="226"/>
                    <a:pt x="233" y="187"/>
                    <a:pt x="239" y="150"/>
                  </a:cubicBezTo>
                  <a:cubicBezTo>
                    <a:pt x="239" y="148"/>
                    <a:pt x="240" y="147"/>
                    <a:pt x="240" y="145"/>
                  </a:cubicBezTo>
                  <a:cubicBezTo>
                    <a:pt x="241" y="137"/>
                    <a:pt x="242" y="130"/>
                    <a:pt x="243" y="122"/>
                  </a:cubicBezTo>
                  <a:cubicBezTo>
                    <a:pt x="246" y="100"/>
                    <a:pt x="241" y="78"/>
                    <a:pt x="230" y="57"/>
                  </a:cubicBezTo>
                  <a:cubicBezTo>
                    <a:pt x="213" y="29"/>
                    <a:pt x="184" y="10"/>
                    <a:pt x="152" y="6"/>
                  </a:cubicBezTo>
                  <a:cubicBezTo>
                    <a:pt x="99" y="0"/>
                    <a:pt x="52" y="34"/>
                    <a:pt x="39" y="84"/>
                  </a:cubicBezTo>
                  <a:cubicBezTo>
                    <a:pt x="38" y="88"/>
                    <a:pt x="37" y="92"/>
                    <a:pt x="36" y="97"/>
                  </a:cubicBezTo>
                  <a:cubicBezTo>
                    <a:pt x="36" y="97"/>
                    <a:pt x="36" y="97"/>
                    <a:pt x="36" y="98"/>
                  </a:cubicBezTo>
                  <a:cubicBezTo>
                    <a:pt x="33" y="126"/>
                    <a:pt x="25" y="153"/>
                    <a:pt x="14" y="180"/>
                  </a:cubicBezTo>
                  <a:cubicBezTo>
                    <a:pt x="0" y="210"/>
                    <a:pt x="3" y="244"/>
                    <a:pt x="19" y="272"/>
                  </a:cubicBezTo>
                  <a:lnTo>
                    <a:pt x="19" y="272"/>
                  </a:lnTo>
                  <a:cubicBezTo>
                    <a:pt x="31" y="292"/>
                    <a:pt x="48" y="307"/>
                    <a:pt x="68" y="316"/>
                  </a:cubicBezTo>
                  <a:close/>
                  <a:moveTo>
                    <a:pt x="147" y="257"/>
                  </a:moveTo>
                  <a:cubicBezTo>
                    <a:pt x="139" y="257"/>
                    <a:pt x="133" y="251"/>
                    <a:pt x="133" y="243"/>
                  </a:cubicBezTo>
                  <a:cubicBezTo>
                    <a:pt x="133" y="235"/>
                    <a:pt x="139" y="229"/>
                    <a:pt x="147" y="229"/>
                  </a:cubicBezTo>
                  <a:cubicBezTo>
                    <a:pt x="155" y="229"/>
                    <a:pt x="161" y="235"/>
                    <a:pt x="161" y="243"/>
                  </a:cubicBezTo>
                  <a:cubicBezTo>
                    <a:pt x="161" y="251"/>
                    <a:pt x="155" y="257"/>
                    <a:pt x="147" y="257"/>
                  </a:cubicBezTo>
                  <a:close/>
                  <a:moveTo>
                    <a:pt x="148" y="46"/>
                  </a:moveTo>
                  <a:cubicBezTo>
                    <a:pt x="168" y="48"/>
                    <a:pt x="185" y="60"/>
                    <a:pt x="196" y="78"/>
                  </a:cubicBezTo>
                  <a:cubicBezTo>
                    <a:pt x="202" y="90"/>
                    <a:pt x="204" y="103"/>
                    <a:pt x="203" y="117"/>
                  </a:cubicBezTo>
                  <a:cubicBezTo>
                    <a:pt x="202" y="124"/>
                    <a:pt x="201" y="131"/>
                    <a:pt x="201" y="138"/>
                  </a:cubicBezTo>
                  <a:cubicBezTo>
                    <a:pt x="201" y="139"/>
                    <a:pt x="201" y="140"/>
                    <a:pt x="199" y="141"/>
                  </a:cubicBezTo>
                  <a:cubicBezTo>
                    <a:pt x="196" y="162"/>
                    <a:pt x="190" y="183"/>
                    <a:pt x="184" y="204"/>
                  </a:cubicBezTo>
                  <a:cubicBezTo>
                    <a:pt x="174" y="195"/>
                    <a:pt x="162" y="190"/>
                    <a:pt x="148" y="190"/>
                  </a:cubicBezTo>
                  <a:cubicBezTo>
                    <a:pt x="117" y="190"/>
                    <a:pt x="94" y="214"/>
                    <a:pt x="94" y="244"/>
                  </a:cubicBezTo>
                  <a:cubicBezTo>
                    <a:pt x="94" y="260"/>
                    <a:pt x="100" y="273"/>
                    <a:pt x="110" y="283"/>
                  </a:cubicBezTo>
                  <a:cubicBezTo>
                    <a:pt x="102" y="283"/>
                    <a:pt x="94" y="282"/>
                    <a:pt x="86" y="278"/>
                  </a:cubicBezTo>
                  <a:cubicBezTo>
                    <a:pt x="74" y="273"/>
                    <a:pt x="63" y="264"/>
                    <a:pt x="57" y="252"/>
                  </a:cubicBezTo>
                  <a:cubicBezTo>
                    <a:pt x="47" y="235"/>
                    <a:pt x="46" y="214"/>
                    <a:pt x="54" y="196"/>
                  </a:cubicBezTo>
                  <a:cubicBezTo>
                    <a:pt x="60" y="181"/>
                    <a:pt x="65" y="166"/>
                    <a:pt x="69" y="151"/>
                  </a:cubicBezTo>
                  <a:cubicBezTo>
                    <a:pt x="76" y="154"/>
                    <a:pt x="84" y="156"/>
                    <a:pt x="92" y="156"/>
                  </a:cubicBezTo>
                  <a:cubicBezTo>
                    <a:pt x="123" y="156"/>
                    <a:pt x="147" y="132"/>
                    <a:pt x="147" y="102"/>
                  </a:cubicBezTo>
                  <a:cubicBezTo>
                    <a:pt x="147" y="79"/>
                    <a:pt x="134" y="60"/>
                    <a:pt x="115" y="52"/>
                  </a:cubicBezTo>
                  <a:cubicBezTo>
                    <a:pt x="124" y="47"/>
                    <a:pt x="136" y="45"/>
                    <a:pt x="148" y="46"/>
                  </a:cubicBezTo>
                  <a:close/>
                  <a:moveTo>
                    <a:pt x="77" y="102"/>
                  </a:moveTo>
                  <a:cubicBezTo>
                    <a:pt x="77" y="100"/>
                    <a:pt x="78" y="98"/>
                    <a:pt x="78" y="96"/>
                  </a:cubicBezTo>
                  <a:cubicBezTo>
                    <a:pt x="80" y="90"/>
                    <a:pt x="85" y="88"/>
                    <a:pt x="90" y="88"/>
                  </a:cubicBezTo>
                  <a:cubicBezTo>
                    <a:pt x="99" y="88"/>
                    <a:pt x="105" y="94"/>
                    <a:pt x="105" y="102"/>
                  </a:cubicBezTo>
                  <a:cubicBezTo>
                    <a:pt x="105" y="110"/>
                    <a:pt x="99" y="116"/>
                    <a:pt x="90" y="116"/>
                  </a:cubicBezTo>
                  <a:cubicBezTo>
                    <a:pt x="83" y="116"/>
                    <a:pt x="77" y="110"/>
                    <a:pt x="77" y="102"/>
                  </a:cubicBezTo>
                  <a:close/>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 name="Freeform 96">
              <a:extLst>
                <a:ext uri="{FF2B5EF4-FFF2-40B4-BE49-F238E27FC236}">
                  <a16:creationId xmlns:a16="http://schemas.microsoft.com/office/drawing/2014/main" id="{2D7EDCD7-2AA8-0847-966F-023F71B2773B}"/>
                </a:ext>
              </a:extLst>
            </p:cNvPr>
            <p:cNvSpPr>
              <a:spLocks noChangeArrowheads="1"/>
            </p:cNvSpPr>
            <p:nvPr/>
          </p:nvSpPr>
          <p:spPr bwMode="auto">
            <a:xfrm>
              <a:off x="202" y="357"/>
              <a:ext cx="69" cy="65"/>
            </a:xfrm>
            <a:custGeom>
              <a:avLst/>
              <a:gdLst>
                <a:gd name="T0" fmla="*/ 104 w 308"/>
                <a:gd name="T1" fmla="*/ 254 h 292"/>
                <a:gd name="T2" fmla="*/ 108 w 308"/>
                <a:gd name="T3" fmla="*/ 256 h 292"/>
                <a:gd name="T4" fmla="*/ 127 w 308"/>
                <a:gd name="T5" fmla="*/ 271 h 292"/>
                <a:gd name="T6" fmla="*/ 189 w 308"/>
                <a:gd name="T7" fmla="*/ 291 h 292"/>
                <a:gd name="T8" fmla="*/ 273 w 308"/>
                <a:gd name="T9" fmla="*/ 249 h 292"/>
                <a:gd name="T10" fmla="*/ 252 w 308"/>
                <a:gd name="T11" fmla="*/ 103 h 292"/>
                <a:gd name="T12" fmla="*/ 191 w 308"/>
                <a:gd name="T13" fmla="*/ 42 h 292"/>
                <a:gd name="T14" fmla="*/ 107 w 308"/>
                <a:gd name="T15" fmla="*/ 0 h 292"/>
                <a:gd name="T16" fmla="*/ 45 w 308"/>
                <a:gd name="T17" fmla="*/ 20 h 292"/>
                <a:gd name="T18" fmla="*/ 5 w 308"/>
                <a:gd name="T19" fmla="*/ 89 h 292"/>
                <a:gd name="T20" fmla="*/ 24 w 308"/>
                <a:gd name="T21" fmla="*/ 167 h 292"/>
                <a:gd name="T22" fmla="*/ 104 w 308"/>
                <a:gd name="T23" fmla="*/ 254 h 292"/>
                <a:gd name="T24" fmla="*/ 65 w 308"/>
                <a:gd name="T25" fmla="*/ 140 h 292"/>
                <a:gd name="T26" fmla="*/ 51 w 308"/>
                <a:gd name="T27" fmla="*/ 126 h 292"/>
                <a:gd name="T28" fmla="*/ 65 w 308"/>
                <a:gd name="T29" fmla="*/ 112 h 292"/>
                <a:gd name="T30" fmla="*/ 79 w 308"/>
                <a:gd name="T31" fmla="*/ 126 h 292"/>
                <a:gd name="T32" fmla="*/ 65 w 308"/>
                <a:gd name="T33" fmla="*/ 140 h 292"/>
                <a:gd name="T34" fmla="*/ 226 w 308"/>
                <a:gd name="T35" fmla="*/ 147 h 292"/>
                <a:gd name="T36" fmla="*/ 240 w 308"/>
                <a:gd name="T37" fmla="*/ 162 h 292"/>
                <a:gd name="T38" fmla="*/ 226 w 308"/>
                <a:gd name="T39" fmla="*/ 176 h 292"/>
                <a:gd name="T40" fmla="*/ 211 w 308"/>
                <a:gd name="T41" fmla="*/ 162 h 292"/>
                <a:gd name="T42" fmla="*/ 226 w 308"/>
                <a:gd name="T43" fmla="*/ 147 h 292"/>
                <a:gd name="T44" fmla="*/ 69 w 308"/>
                <a:gd name="T45" fmla="*/ 56 h 292"/>
                <a:gd name="T46" fmla="*/ 107 w 308"/>
                <a:gd name="T47" fmla="*/ 43 h 292"/>
                <a:gd name="T48" fmla="*/ 157 w 308"/>
                <a:gd name="T49" fmla="*/ 69 h 292"/>
                <a:gd name="T50" fmla="*/ 198 w 308"/>
                <a:gd name="T51" fmla="*/ 113 h 292"/>
                <a:gd name="T52" fmla="*/ 170 w 308"/>
                <a:gd name="T53" fmla="*/ 160 h 292"/>
                <a:gd name="T54" fmla="*/ 225 w 308"/>
                <a:gd name="T55" fmla="*/ 215 h 292"/>
                <a:gd name="T56" fmla="*/ 246 w 308"/>
                <a:gd name="T57" fmla="*/ 211 h 292"/>
                <a:gd name="T58" fmla="*/ 238 w 308"/>
                <a:gd name="T59" fmla="*/ 225 h 292"/>
                <a:gd name="T60" fmla="*/ 150 w 308"/>
                <a:gd name="T61" fmla="*/ 238 h 292"/>
                <a:gd name="T62" fmla="*/ 133 w 308"/>
                <a:gd name="T63" fmla="*/ 225 h 292"/>
                <a:gd name="T64" fmla="*/ 131 w 308"/>
                <a:gd name="T65" fmla="*/ 223 h 292"/>
                <a:gd name="T66" fmla="*/ 84 w 308"/>
                <a:gd name="T67" fmla="*/ 178 h 292"/>
                <a:gd name="T68" fmla="*/ 119 w 308"/>
                <a:gd name="T69" fmla="*/ 127 h 292"/>
                <a:gd name="T70" fmla="*/ 65 w 308"/>
                <a:gd name="T71" fmla="*/ 73 h 292"/>
                <a:gd name="T72" fmla="*/ 54 w 308"/>
                <a:gd name="T73" fmla="*/ 74 h 292"/>
                <a:gd name="T74" fmla="*/ 69 w 308"/>
                <a:gd name="T75" fmla="*/ 56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8" h="292">
                  <a:moveTo>
                    <a:pt x="104" y="254"/>
                  </a:moveTo>
                  <a:cubicBezTo>
                    <a:pt x="105" y="254"/>
                    <a:pt x="107" y="256"/>
                    <a:pt x="108" y="256"/>
                  </a:cubicBezTo>
                  <a:cubicBezTo>
                    <a:pt x="114" y="261"/>
                    <a:pt x="121" y="266"/>
                    <a:pt x="127" y="271"/>
                  </a:cubicBezTo>
                  <a:cubicBezTo>
                    <a:pt x="145" y="284"/>
                    <a:pt x="166" y="291"/>
                    <a:pt x="189" y="291"/>
                  </a:cubicBezTo>
                  <a:cubicBezTo>
                    <a:pt x="221" y="291"/>
                    <a:pt x="253" y="275"/>
                    <a:pt x="273" y="249"/>
                  </a:cubicBezTo>
                  <a:cubicBezTo>
                    <a:pt x="307" y="202"/>
                    <a:pt x="297" y="137"/>
                    <a:pt x="252" y="103"/>
                  </a:cubicBezTo>
                  <a:cubicBezTo>
                    <a:pt x="229" y="86"/>
                    <a:pt x="209" y="66"/>
                    <a:pt x="191" y="42"/>
                  </a:cubicBezTo>
                  <a:cubicBezTo>
                    <a:pt x="172" y="16"/>
                    <a:pt x="141" y="0"/>
                    <a:pt x="107" y="0"/>
                  </a:cubicBezTo>
                  <a:cubicBezTo>
                    <a:pt x="85" y="0"/>
                    <a:pt x="63" y="7"/>
                    <a:pt x="45" y="20"/>
                  </a:cubicBezTo>
                  <a:cubicBezTo>
                    <a:pt x="22" y="36"/>
                    <a:pt x="9" y="61"/>
                    <a:pt x="5" y="89"/>
                  </a:cubicBezTo>
                  <a:cubicBezTo>
                    <a:pt x="0" y="116"/>
                    <a:pt x="7" y="143"/>
                    <a:pt x="24" y="167"/>
                  </a:cubicBezTo>
                  <a:cubicBezTo>
                    <a:pt x="47" y="200"/>
                    <a:pt x="75" y="229"/>
                    <a:pt x="104" y="254"/>
                  </a:cubicBezTo>
                  <a:close/>
                  <a:moveTo>
                    <a:pt x="65" y="140"/>
                  </a:moveTo>
                  <a:cubicBezTo>
                    <a:pt x="57" y="140"/>
                    <a:pt x="51" y="134"/>
                    <a:pt x="51" y="126"/>
                  </a:cubicBezTo>
                  <a:cubicBezTo>
                    <a:pt x="51" y="118"/>
                    <a:pt x="57" y="112"/>
                    <a:pt x="65" y="112"/>
                  </a:cubicBezTo>
                  <a:cubicBezTo>
                    <a:pt x="73" y="112"/>
                    <a:pt x="79" y="118"/>
                    <a:pt x="79" y="126"/>
                  </a:cubicBezTo>
                  <a:cubicBezTo>
                    <a:pt x="78" y="134"/>
                    <a:pt x="72" y="140"/>
                    <a:pt x="65" y="140"/>
                  </a:cubicBezTo>
                  <a:close/>
                  <a:moveTo>
                    <a:pt x="226" y="147"/>
                  </a:moveTo>
                  <a:cubicBezTo>
                    <a:pt x="234" y="147"/>
                    <a:pt x="240" y="154"/>
                    <a:pt x="240" y="162"/>
                  </a:cubicBezTo>
                  <a:cubicBezTo>
                    <a:pt x="240" y="170"/>
                    <a:pt x="234" y="176"/>
                    <a:pt x="226" y="176"/>
                  </a:cubicBezTo>
                  <a:cubicBezTo>
                    <a:pt x="218" y="176"/>
                    <a:pt x="211" y="170"/>
                    <a:pt x="211" y="162"/>
                  </a:cubicBezTo>
                  <a:cubicBezTo>
                    <a:pt x="211" y="154"/>
                    <a:pt x="218" y="147"/>
                    <a:pt x="226" y="147"/>
                  </a:cubicBezTo>
                  <a:close/>
                  <a:moveTo>
                    <a:pt x="69" y="56"/>
                  </a:moveTo>
                  <a:cubicBezTo>
                    <a:pt x="80" y="47"/>
                    <a:pt x="93" y="43"/>
                    <a:pt x="107" y="43"/>
                  </a:cubicBezTo>
                  <a:cubicBezTo>
                    <a:pt x="127" y="43"/>
                    <a:pt x="145" y="52"/>
                    <a:pt x="157" y="69"/>
                  </a:cubicBezTo>
                  <a:cubicBezTo>
                    <a:pt x="169" y="85"/>
                    <a:pt x="183" y="100"/>
                    <a:pt x="198" y="113"/>
                  </a:cubicBezTo>
                  <a:cubicBezTo>
                    <a:pt x="181" y="122"/>
                    <a:pt x="170" y="140"/>
                    <a:pt x="170" y="160"/>
                  </a:cubicBezTo>
                  <a:cubicBezTo>
                    <a:pt x="170" y="191"/>
                    <a:pt x="194" y="215"/>
                    <a:pt x="225" y="215"/>
                  </a:cubicBezTo>
                  <a:cubicBezTo>
                    <a:pt x="233" y="215"/>
                    <a:pt x="240" y="213"/>
                    <a:pt x="246" y="211"/>
                  </a:cubicBezTo>
                  <a:cubicBezTo>
                    <a:pt x="244" y="216"/>
                    <a:pt x="242" y="221"/>
                    <a:pt x="238" y="225"/>
                  </a:cubicBezTo>
                  <a:cubicBezTo>
                    <a:pt x="218" y="252"/>
                    <a:pt x="176" y="259"/>
                    <a:pt x="150" y="238"/>
                  </a:cubicBezTo>
                  <a:cubicBezTo>
                    <a:pt x="144" y="234"/>
                    <a:pt x="139" y="229"/>
                    <a:pt x="133" y="225"/>
                  </a:cubicBezTo>
                  <a:cubicBezTo>
                    <a:pt x="132" y="225"/>
                    <a:pt x="131" y="223"/>
                    <a:pt x="131" y="223"/>
                  </a:cubicBezTo>
                  <a:cubicBezTo>
                    <a:pt x="113" y="209"/>
                    <a:pt x="98" y="194"/>
                    <a:pt x="84" y="178"/>
                  </a:cubicBezTo>
                  <a:cubicBezTo>
                    <a:pt x="104" y="169"/>
                    <a:pt x="119" y="150"/>
                    <a:pt x="119" y="127"/>
                  </a:cubicBezTo>
                  <a:cubicBezTo>
                    <a:pt x="119" y="97"/>
                    <a:pt x="95" y="73"/>
                    <a:pt x="65" y="73"/>
                  </a:cubicBezTo>
                  <a:cubicBezTo>
                    <a:pt x="61" y="73"/>
                    <a:pt x="58" y="73"/>
                    <a:pt x="54" y="74"/>
                  </a:cubicBezTo>
                  <a:cubicBezTo>
                    <a:pt x="58" y="67"/>
                    <a:pt x="63" y="61"/>
                    <a:pt x="69" y="56"/>
                  </a:cubicBezTo>
                  <a:close/>
                </a:path>
              </a:pathLst>
            </a:custGeom>
            <a:grpFill/>
            <a:ln>
              <a:noFill/>
            </a:ln>
            <a:effectLst/>
            <a:extLst>
              <a:ext uri="{91240B29-F687-4f45-9708-019B960494DF}">
                <a14:hiddenLine xmlns:a14="http://schemas.microsoft.com/office/drawing/2010/main" xmlns="" w="9525" cap="rnd">
                  <a:solidFill>
                    <a:srgbClr val="00000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37" name="Group 36" descr="&quot;&quot;">
            <a:extLst>
              <a:ext uri="{FF2B5EF4-FFF2-40B4-BE49-F238E27FC236}">
                <a16:creationId xmlns:a16="http://schemas.microsoft.com/office/drawing/2014/main" id="{B0AEDA89-CAF1-2842-96C1-DE476549F08E}"/>
              </a:ext>
            </a:extLst>
          </p:cNvPr>
          <p:cNvGrpSpPr>
            <a:grpSpLocks/>
          </p:cNvGrpSpPr>
          <p:nvPr/>
        </p:nvGrpSpPr>
        <p:grpSpPr bwMode="auto">
          <a:xfrm>
            <a:off x="9528186" y="2119775"/>
            <a:ext cx="628398" cy="771515"/>
            <a:chOff x="1250" y="1775"/>
            <a:chExt cx="382" cy="469"/>
          </a:xfrm>
          <a:solidFill>
            <a:srgbClr val="0F4144"/>
          </a:solidFill>
        </p:grpSpPr>
        <p:sp>
          <p:nvSpPr>
            <p:cNvPr id="38" name="Freeform 37">
              <a:extLst>
                <a:ext uri="{FF2B5EF4-FFF2-40B4-BE49-F238E27FC236}">
                  <a16:creationId xmlns:a16="http://schemas.microsoft.com/office/drawing/2014/main" id="{5FE947CB-3812-2A4C-B9C0-D12743115657}"/>
                </a:ext>
              </a:extLst>
            </p:cNvPr>
            <p:cNvSpPr>
              <a:spLocks noChangeArrowheads="1"/>
            </p:cNvSpPr>
            <p:nvPr/>
          </p:nvSpPr>
          <p:spPr bwMode="auto">
            <a:xfrm>
              <a:off x="1250" y="1775"/>
              <a:ext cx="383" cy="469"/>
            </a:xfrm>
            <a:custGeom>
              <a:avLst/>
              <a:gdLst>
                <a:gd name="T0" fmla="*/ 1673 w 1692"/>
                <a:gd name="T1" fmla="*/ 383 h 2074"/>
                <a:gd name="T2" fmla="*/ 1691 w 1692"/>
                <a:gd name="T3" fmla="*/ 365 h 2074"/>
                <a:gd name="T4" fmla="*/ 1691 w 1692"/>
                <a:gd name="T5" fmla="*/ 150 h 2074"/>
                <a:gd name="T6" fmla="*/ 1541 w 1692"/>
                <a:gd name="T7" fmla="*/ 0 h 2074"/>
                <a:gd name="T8" fmla="*/ 151 w 1692"/>
                <a:gd name="T9" fmla="*/ 0 h 2074"/>
                <a:gd name="T10" fmla="*/ 0 w 1692"/>
                <a:gd name="T11" fmla="*/ 150 h 2074"/>
                <a:gd name="T12" fmla="*/ 0 w 1692"/>
                <a:gd name="T13" fmla="*/ 1923 h 2074"/>
                <a:gd name="T14" fmla="*/ 151 w 1692"/>
                <a:gd name="T15" fmla="*/ 2073 h 2074"/>
                <a:gd name="T16" fmla="*/ 1540 w 1692"/>
                <a:gd name="T17" fmla="*/ 2073 h 2074"/>
                <a:gd name="T18" fmla="*/ 1690 w 1692"/>
                <a:gd name="T19" fmla="*/ 1923 h 2074"/>
                <a:gd name="T20" fmla="*/ 1690 w 1692"/>
                <a:gd name="T21" fmla="*/ 534 h 2074"/>
                <a:gd name="T22" fmla="*/ 1672 w 1692"/>
                <a:gd name="T23" fmla="*/ 515 h 2074"/>
                <a:gd name="T24" fmla="*/ 1654 w 1692"/>
                <a:gd name="T25" fmla="*/ 534 h 2074"/>
                <a:gd name="T26" fmla="*/ 1654 w 1692"/>
                <a:gd name="T27" fmla="*/ 1924 h 2074"/>
                <a:gd name="T28" fmla="*/ 1539 w 1692"/>
                <a:gd name="T29" fmla="*/ 2039 h 2074"/>
                <a:gd name="T30" fmla="*/ 151 w 1692"/>
                <a:gd name="T31" fmla="*/ 2039 h 2074"/>
                <a:gd name="T32" fmla="*/ 36 w 1692"/>
                <a:gd name="T33" fmla="*/ 1924 h 2074"/>
                <a:gd name="T34" fmla="*/ 36 w 1692"/>
                <a:gd name="T35" fmla="*/ 150 h 2074"/>
                <a:gd name="T36" fmla="*/ 151 w 1692"/>
                <a:gd name="T37" fmla="*/ 35 h 2074"/>
                <a:gd name="T38" fmla="*/ 1540 w 1692"/>
                <a:gd name="T39" fmla="*/ 35 h 2074"/>
                <a:gd name="T40" fmla="*/ 1655 w 1692"/>
                <a:gd name="T41" fmla="*/ 150 h 2074"/>
                <a:gd name="T42" fmla="*/ 1655 w 1692"/>
                <a:gd name="T43" fmla="*/ 365 h 2074"/>
                <a:gd name="T44" fmla="*/ 1673 w 1692"/>
                <a:gd name="T45" fmla="*/ 383 h 2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2" h="2074">
                  <a:moveTo>
                    <a:pt x="1673" y="383"/>
                  </a:moveTo>
                  <a:cubicBezTo>
                    <a:pt x="1683" y="383"/>
                    <a:pt x="1691" y="375"/>
                    <a:pt x="1691" y="365"/>
                  </a:cubicBezTo>
                  <a:lnTo>
                    <a:pt x="1691" y="150"/>
                  </a:lnTo>
                  <a:cubicBezTo>
                    <a:pt x="1691" y="67"/>
                    <a:pt x="1624" y="0"/>
                    <a:pt x="1541" y="0"/>
                  </a:cubicBezTo>
                  <a:lnTo>
                    <a:pt x="151" y="0"/>
                  </a:lnTo>
                  <a:cubicBezTo>
                    <a:pt x="68" y="0"/>
                    <a:pt x="0" y="67"/>
                    <a:pt x="0" y="150"/>
                  </a:cubicBezTo>
                  <a:lnTo>
                    <a:pt x="0" y="1923"/>
                  </a:lnTo>
                  <a:cubicBezTo>
                    <a:pt x="0" y="2006"/>
                    <a:pt x="68" y="2073"/>
                    <a:pt x="151" y="2073"/>
                  </a:cubicBezTo>
                  <a:lnTo>
                    <a:pt x="1540" y="2073"/>
                  </a:lnTo>
                  <a:cubicBezTo>
                    <a:pt x="1623" y="2073"/>
                    <a:pt x="1690" y="2006"/>
                    <a:pt x="1690" y="1923"/>
                  </a:cubicBezTo>
                  <a:lnTo>
                    <a:pt x="1690" y="534"/>
                  </a:lnTo>
                  <a:cubicBezTo>
                    <a:pt x="1690" y="524"/>
                    <a:pt x="1682" y="515"/>
                    <a:pt x="1672" y="515"/>
                  </a:cubicBezTo>
                  <a:cubicBezTo>
                    <a:pt x="1662" y="515"/>
                    <a:pt x="1654" y="524"/>
                    <a:pt x="1654" y="534"/>
                  </a:cubicBezTo>
                  <a:lnTo>
                    <a:pt x="1654" y="1924"/>
                  </a:lnTo>
                  <a:cubicBezTo>
                    <a:pt x="1654" y="1988"/>
                    <a:pt x="1602" y="2039"/>
                    <a:pt x="1539" y="2039"/>
                  </a:cubicBezTo>
                  <a:lnTo>
                    <a:pt x="151" y="2039"/>
                  </a:lnTo>
                  <a:cubicBezTo>
                    <a:pt x="87" y="2039"/>
                    <a:pt x="36" y="1988"/>
                    <a:pt x="36" y="1924"/>
                  </a:cubicBezTo>
                  <a:lnTo>
                    <a:pt x="36" y="150"/>
                  </a:lnTo>
                  <a:cubicBezTo>
                    <a:pt x="36" y="86"/>
                    <a:pt x="87" y="35"/>
                    <a:pt x="151" y="35"/>
                  </a:cubicBezTo>
                  <a:lnTo>
                    <a:pt x="1540" y="35"/>
                  </a:lnTo>
                  <a:cubicBezTo>
                    <a:pt x="1603" y="35"/>
                    <a:pt x="1655" y="86"/>
                    <a:pt x="1655" y="150"/>
                  </a:cubicBezTo>
                  <a:lnTo>
                    <a:pt x="1655" y="365"/>
                  </a:lnTo>
                  <a:cubicBezTo>
                    <a:pt x="1655" y="375"/>
                    <a:pt x="1663" y="383"/>
                    <a:pt x="1673" y="383"/>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 name="Freeform 38">
              <a:extLst>
                <a:ext uri="{FF2B5EF4-FFF2-40B4-BE49-F238E27FC236}">
                  <a16:creationId xmlns:a16="http://schemas.microsoft.com/office/drawing/2014/main" id="{E0D2CDD6-635B-1A48-BFF9-4A0592A2417D}"/>
                </a:ext>
              </a:extLst>
            </p:cNvPr>
            <p:cNvSpPr>
              <a:spLocks noChangeArrowheads="1"/>
            </p:cNvSpPr>
            <p:nvPr/>
          </p:nvSpPr>
          <p:spPr bwMode="auto">
            <a:xfrm>
              <a:off x="1280" y="1831"/>
              <a:ext cx="322" cy="342"/>
            </a:xfrm>
            <a:custGeom>
              <a:avLst/>
              <a:gdLst>
                <a:gd name="T0" fmla="*/ 1425 w 1426"/>
                <a:gd name="T1" fmla="*/ 1491 h 1511"/>
                <a:gd name="T2" fmla="*/ 1425 w 1426"/>
                <a:gd name="T3" fmla="*/ 18 h 1511"/>
                <a:gd name="T4" fmla="*/ 1407 w 1426"/>
                <a:gd name="T5" fmla="*/ 0 h 1511"/>
                <a:gd name="T6" fmla="*/ 18 w 1426"/>
                <a:gd name="T7" fmla="*/ 0 h 1511"/>
                <a:gd name="T8" fmla="*/ 0 w 1426"/>
                <a:gd name="T9" fmla="*/ 18 h 1511"/>
                <a:gd name="T10" fmla="*/ 0 w 1426"/>
                <a:gd name="T11" fmla="*/ 1358 h 1511"/>
                <a:gd name="T12" fmla="*/ 18 w 1426"/>
                <a:gd name="T13" fmla="*/ 1376 h 1511"/>
                <a:gd name="T14" fmla="*/ 36 w 1426"/>
                <a:gd name="T15" fmla="*/ 1358 h 1511"/>
                <a:gd name="T16" fmla="*/ 36 w 1426"/>
                <a:gd name="T17" fmla="*/ 36 h 1511"/>
                <a:gd name="T18" fmla="*/ 1390 w 1426"/>
                <a:gd name="T19" fmla="*/ 36 h 1511"/>
                <a:gd name="T20" fmla="*/ 1390 w 1426"/>
                <a:gd name="T21" fmla="*/ 1474 h 1511"/>
                <a:gd name="T22" fmla="*/ 18 w 1426"/>
                <a:gd name="T23" fmla="*/ 1474 h 1511"/>
                <a:gd name="T24" fmla="*/ 0 w 1426"/>
                <a:gd name="T25" fmla="*/ 1492 h 1511"/>
                <a:gd name="T26" fmla="*/ 18 w 1426"/>
                <a:gd name="T27" fmla="*/ 1510 h 1511"/>
                <a:gd name="T28" fmla="*/ 1408 w 1426"/>
                <a:gd name="T29" fmla="*/ 1510 h 1511"/>
                <a:gd name="T30" fmla="*/ 1425 w 1426"/>
                <a:gd name="T31" fmla="*/ 1491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6" h="1511">
                  <a:moveTo>
                    <a:pt x="1425" y="1491"/>
                  </a:moveTo>
                  <a:lnTo>
                    <a:pt x="1425" y="18"/>
                  </a:lnTo>
                  <a:cubicBezTo>
                    <a:pt x="1425" y="8"/>
                    <a:pt x="1417" y="0"/>
                    <a:pt x="1407" y="0"/>
                  </a:cubicBezTo>
                  <a:lnTo>
                    <a:pt x="18" y="0"/>
                  </a:lnTo>
                  <a:cubicBezTo>
                    <a:pt x="8" y="0"/>
                    <a:pt x="0" y="8"/>
                    <a:pt x="0" y="18"/>
                  </a:cubicBezTo>
                  <a:lnTo>
                    <a:pt x="0" y="1358"/>
                  </a:lnTo>
                  <a:cubicBezTo>
                    <a:pt x="0" y="1368"/>
                    <a:pt x="8" y="1376"/>
                    <a:pt x="18" y="1376"/>
                  </a:cubicBezTo>
                  <a:cubicBezTo>
                    <a:pt x="28" y="1376"/>
                    <a:pt x="36" y="1368"/>
                    <a:pt x="36" y="1358"/>
                  </a:cubicBezTo>
                  <a:lnTo>
                    <a:pt x="36" y="36"/>
                  </a:lnTo>
                  <a:lnTo>
                    <a:pt x="1390" y="36"/>
                  </a:lnTo>
                  <a:lnTo>
                    <a:pt x="1390" y="1474"/>
                  </a:lnTo>
                  <a:lnTo>
                    <a:pt x="18" y="1474"/>
                  </a:lnTo>
                  <a:cubicBezTo>
                    <a:pt x="8" y="1474"/>
                    <a:pt x="0" y="1482"/>
                    <a:pt x="0" y="1492"/>
                  </a:cubicBezTo>
                  <a:cubicBezTo>
                    <a:pt x="0" y="1502"/>
                    <a:pt x="8" y="1510"/>
                    <a:pt x="18" y="1510"/>
                  </a:cubicBezTo>
                  <a:lnTo>
                    <a:pt x="1408" y="1510"/>
                  </a:lnTo>
                  <a:cubicBezTo>
                    <a:pt x="1417" y="1509"/>
                    <a:pt x="1425" y="1501"/>
                    <a:pt x="1425" y="1491"/>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 name="Freeform 39">
              <a:extLst>
                <a:ext uri="{FF2B5EF4-FFF2-40B4-BE49-F238E27FC236}">
                  <a16:creationId xmlns:a16="http://schemas.microsoft.com/office/drawing/2014/main" id="{3A9A40F9-4236-CB42-A801-991FBC012281}"/>
                </a:ext>
              </a:extLst>
            </p:cNvPr>
            <p:cNvSpPr>
              <a:spLocks noChangeArrowheads="1"/>
            </p:cNvSpPr>
            <p:nvPr/>
          </p:nvSpPr>
          <p:spPr bwMode="auto">
            <a:xfrm>
              <a:off x="1417" y="2181"/>
              <a:ext cx="49" cy="49"/>
            </a:xfrm>
            <a:custGeom>
              <a:avLst/>
              <a:gdLst>
                <a:gd name="T0" fmla="*/ 109 w 220"/>
                <a:gd name="T1" fmla="*/ 35 h 221"/>
                <a:gd name="T2" fmla="*/ 183 w 220"/>
                <a:gd name="T3" fmla="*/ 110 h 221"/>
                <a:gd name="T4" fmla="*/ 201 w 220"/>
                <a:gd name="T5" fmla="*/ 128 h 221"/>
                <a:gd name="T6" fmla="*/ 219 w 220"/>
                <a:gd name="T7" fmla="*/ 110 h 221"/>
                <a:gd name="T8" fmla="*/ 110 w 220"/>
                <a:gd name="T9" fmla="*/ 0 h 221"/>
                <a:gd name="T10" fmla="*/ 0 w 220"/>
                <a:gd name="T11" fmla="*/ 110 h 221"/>
                <a:gd name="T12" fmla="*/ 110 w 220"/>
                <a:gd name="T13" fmla="*/ 220 h 221"/>
                <a:gd name="T14" fmla="*/ 168 w 220"/>
                <a:gd name="T15" fmla="*/ 203 h 221"/>
                <a:gd name="T16" fmla="*/ 174 w 220"/>
                <a:gd name="T17" fmla="*/ 177 h 221"/>
                <a:gd name="T18" fmla="*/ 148 w 220"/>
                <a:gd name="T19" fmla="*/ 172 h 221"/>
                <a:gd name="T20" fmla="*/ 109 w 220"/>
                <a:gd name="T21" fmla="*/ 184 h 221"/>
                <a:gd name="T22" fmla="*/ 34 w 220"/>
                <a:gd name="T23" fmla="*/ 110 h 221"/>
                <a:gd name="T24" fmla="*/ 109 w 220"/>
                <a:gd name="T25" fmla="*/ 35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221">
                  <a:moveTo>
                    <a:pt x="109" y="35"/>
                  </a:moveTo>
                  <a:cubicBezTo>
                    <a:pt x="149" y="35"/>
                    <a:pt x="183" y="68"/>
                    <a:pt x="183" y="110"/>
                  </a:cubicBezTo>
                  <a:cubicBezTo>
                    <a:pt x="183" y="120"/>
                    <a:pt x="191" y="128"/>
                    <a:pt x="201" y="128"/>
                  </a:cubicBezTo>
                  <a:cubicBezTo>
                    <a:pt x="211" y="128"/>
                    <a:pt x="219" y="120"/>
                    <a:pt x="219" y="110"/>
                  </a:cubicBezTo>
                  <a:cubicBezTo>
                    <a:pt x="219" y="49"/>
                    <a:pt x="170" y="0"/>
                    <a:pt x="110" y="0"/>
                  </a:cubicBezTo>
                  <a:cubicBezTo>
                    <a:pt x="49" y="0"/>
                    <a:pt x="0" y="50"/>
                    <a:pt x="0" y="110"/>
                  </a:cubicBezTo>
                  <a:cubicBezTo>
                    <a:pt x="0" y="171"/>
                    <a:pt x="49" y="220"/>
                    <a:pt x="110" y="220"/>
                  </a:cubicBezTo>
                  <a:cubicBezTo>
                    <a:pt x="130" y="220"/>
                    <a:pt x="150" y="214"/>
                    <a:pt x="168" y="203"/>
                  </a:cubicBezTo>
                  <a:cubicBezTo>
                    <a:pt x="177" y="198"/>
                    <a:pt x="180" y="186"/>
                    <a:pt x="174" y="177"/>
                  </a:cubicBezTo>
                  <a:cubicBezTo>
                    <a:pt x="168" y="169"/>
                    <a:pt x="157" y="166"/>
                    <a:pt x="148" y="172"/>
                  </a:cubicBezTo>
                  <a:cubicBezTo>
                    <a:pt x="136" y="180"/>
                    <a:pt x="123" y="184"/>
                    <a:pt x="109" y="184"/>
                  </a:cubicBezTo>
                  <a:cubicBezTo>
                    <a:pt x="67" y="184"/>
                    <a:pt x="34" y="151"/>
                    <a:pt x="34" y="110"/>
                  </a:cubicBezTo>
                  <a:cubicBezTo>
                    <a:pt x="34" y="68"/>
                    <a:pt x="68" y="35"/>
                    <a:pt x="109" y="3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 name="Freeform 40">
              <a:extLst>
                <a:ext uri="{FF2B5EF4-FFF2-40B4-BE49-F238E27FC236}">
                  <a16:creationId xmlns:a16="http://schemas.microsoft.com/office/drawing/2014/main" id="{EFE7DDA7-BF1F-784D-966A-53515AD51A3D}"/>
                </a:ext>
              </a:extLst>
            </p:cNvPr>
            <p:cNvSpPr>
              <a:spLocks noChangeArrowheads="1"/>
            </p:cNvSpPr>
            <p:nvPr/>
          </p:nvSpPr>
          <p:spPr bwMode="auto">
            <a:xfrm>
              <a:off x="1427" y="1792"/>
              <a:ext cx="27" cy="28"/>
            </a:xfrm>
            <a:custGeom>
              <a:avLst/>
              <a:gdLst>
                <a:gd name="T0" fmla="*/ 124 w 125"/>
                <a:gd name="T1" fmla="*/ 63 h 126"/>
                <a:gd name="T2" fmla="*/ 63 w 125"/>
                <a:gd name="T3" fmla="*/ 0 h 126"/>
                <a:gd name="T4" fmla="*/ 0 w 125"/>
                <a:gd name="T5" fmla="*/ 63 h 126"/>
                <a:gd name="T6" fmla="*/ 63 w 125"/>
                <a:gd name="T7" fmla="*/ 125 h 126"/>
                <a:gd name="T8" fmla="*/ 124 w 125"/>
                <a:gd name="T9" fmla="*/ 63 h 126"/>
                <a:gd name="T10" fmla="*/ 37 w 125"/>
                <a:gd name="T11" fmla="*/ 63 h 126"/>
                <a:gd name="T12" fmla="*/ 63 w 125"/>
                <a:gd name="T13" fmla="*/ 37 h 126"/>
                <a:gd name="T14" fmla="*/ 88 w 125"/>
                <a:gd name="T15" fmla="*/ 63 h 126"/>
                <a:gd name="T16" fmla="*/ 63 w 125"/>
                <a:gd name="T17" fmla="*/ 89 h 126"/>
                <a:gd name="T18" fmla="*/ 37 w 125"/>
                <a:gd name="T19"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26">
                  <a:moveTo>
                    <a:pt x="124" y="63"/>
                  </a:moveTo>
                  <a:cubicBezTo>
                    <a:pt x="124" y="29"/>
                    <a:pt x="96" y="0"/>
                    <a:pt x="63" y="0"/>
                  </a:cubicBezTo>
                  <a:cubicBezTo>
                    <a:pt x="29" y="0"/>
                    <a:pt x="0" y="29"/>
                    <a:pt x="0" y="63"/>
                  </a:cubicBezTo>
                  <a:cubicBezTo>
                    <a:pt x="0" y="97"/>
                    <a:pt x="29" y="125"/>
                    <a:pt x="63" y="125"/>
                  </a:cubicBezTo>
                  <a:cubicBezTo>
                    <a:pt x="96" y="125"/>
                    <a:pt x="124" y="97"/>
                    <a:pt x="124" y="63"/>
                  </a:cubicBezTo>
                  <a:close/>
                  <a:moveTo>
                    <a:pt x="37" y="63"/>
                  </a:moveTo>
                  <a:cubicBezTo>
                    <a:pt x="37" y="49"/>
                    <a:pt x="49" y="37"/>
                    <a:pt x="63" y="37"/>
                  </a:cubicBezTo>
                  <a:cubicBezTo>
                    <a:pt x="77" y="37"/>
                    <a:pt x="88" y="49"/>
                    <a:pt x="88" y="63"/>
                  </a:cubicBezTo>
                  <a:cubicBezTo>
                    <a:pt x="88" y="77"/>
                    <a:pt x="77" y="89"/>
                    <a:pt x="63" y="89"/>
                  </a:cubicBezTo>
                  <a:cubicBezTo>
                    <a:pt x="49" y="89"/>
                    <a:pt x="37" y="78"/>
                    <a:pt x="37" y="63"/>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 name="Freeform 41">
              <a:extLst>
                <a:ext uri="{FF2B5EF4-FFF2-40B4-BE49-F238E27FC236}">
                  <a16:creationId xmlns:a16="http://schemas.microsoft.com/office/drawing/2014/main" id="{63D5D779-EB00-9046-9278-BC12DF211A5D}"/>
                </a:ext>
              </a:extLst>
            </p:cNvPr>
            <p:cNvSpPr>
              <a:spLocks noChangeArrowheads="1"/>
            </p:cNvSpPr>
            <p:nvPr/>
          </p:nvSpPr>
          <p:spPr bwMode="auto">
            <a:xfrm>
              <a:off x="1301" y="1851"/>
              <a:ext cx="32" cy="31"/>
            </a:xfrm>
            <a:custGeom>
              <a:avLst/>
              <a:gdLst>
                <a:gd name="T0" fmla="*/ 112 w 146"/>
                <a:gd name="T1" fmla="*/ 7 h 143"/>
                <a:gd name="T2" fmla="*/ 7 w 146"/>
                <a:gd name="T3" fmla="*/ 112 h 143"/>
                <a:gd name="T4" fmla="*/ 7 w 146"/>
                <a:gd name="T5" fmla="*/ 137 h 143"/>
                <a:gd name="T6" fmla="*/ 20 w 146"/>
                <a:gd name="T7" fmla="*/ 142 h 143"/>
                <a:gd name="T8" fmla="*/ 33 w 146"/>
                <a:gd name="T9" fmla="*/ 137 h 143"/>
                <a:gd name="T10" fmla="*/ 138 w 146"/>
                <a:gd name="T11" fmla="*/ 32 h 143"/>
                <a:gd name="T12" fmla="*/ 138 w 146"/>
                <a:gd name="T13" fmla="*/ 7 h 143"/>
                <a:gd name="T14" fmla="*/ 112 w 146"/>
                <a:gd name="T15" fmla="*/ 7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43">
                  <a:moveTo>
                    <a:pt x="112" y="7"/>
                  </a:moveTo>
                  <a:lnTo>
                    <a:pt x="7" y="112"/>
                  </a:lnTo>
                  <a:cubicBezTo>
                    <a:pt x="0" y="119"/>
                    <a:pt x="0" y="130"/>
                    <a:pt x="7" y="137"/>
                  </a:cubicBezTo>
                  <a:cubicBezTo>
                    <a:pt x="10" y="140"/>
                    <a:pt x="15" y="142"/>
                    <a:pt x="20" y="142"/>
                  </a:cubicBezTo>
                  <a:cubicBezTo>
                    <a:pt x="25" y="142"/>
                    <a:pt x="29" y="140"/>
                    <a:pt x="33" y="137"/>
                  </a:cubicBezTo>
                  <a:lnTo>
                    <a:pt x="138" y="32"/>
                  </a:lnTo>
                  <a:cubicBezTo>
                    <a:pt x="145" y="25"/>
                    <a:pt x="145" y="14"/>
                    <a:pt x="138" y="7"/>
                  </a:cubicBezTo>
                  <a:cubicBezTo>
                    <a:pt x="130" y="0"/>
                    <a:pt x="119" y="0"/>
                    <a:pt x="112" y="7"/>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 name="Freeform 42">
              <a:extLst>
                <a:ext uri="{FF2B5EF4-FFF2-40B4-BE49-F238E27FC236}">
                  <a16:creationId xmlns:a16="http://schemas.microsoft.com/office/drawing/2014/main" id="{70AE1D3F-3D6D-1F40-AEE5-0863D2E6A31C}"/>
                </a:ext>
              </a:extLst>
            </p:cNvPr>
            <p:cNvSpPr>
              <a:spLocks noChangeArrowheads="1"/>
            </p:cNvSpPr>
            <p:nvPr/>
          </p:nvSpPr>
          <p:spPr bwMode="auto">
            <a:xfrm>
              <a:off x="1304" y="1855"/>
              <a:ext cx="53" cy="53"/>
            </a:xfrm>
            <a:custGeom>
              <a:avLst/>
              <a:gdLst>
                <a:gd name="T0" fmla="*/ 7 w 239"/>
                <a:gd name="T1" fmla="*/ 230 h 236"/>
                <a:gd name="T2" fmla="*/ 20 w 239"/>
                <a:gd name="T3" fmla="*/ 235 h 236"/>
                <a:gd name="T4" fmla="*/ 33 w 239"/>
                <a:gd name="T5" fmla="*/ 230 h 236"/>
                <a:gd name="T6" fmla="*/ 231 w 239"/>
                <a:gd name="T7" fmla="*/ 32 h 236"/>
                <a:gd name="T8" fmla="*/ 231 w 239"/>
                <a:gd name="T9" fmla="*/ 7 h 236"/>
                <a:gd name="T10" fmla="*/ 206 w 239"/>
                <a:gd name="T11" fmla="*/ 7 h 236"/>
                <a:gd name="T12" fmla="*/ 7 w 239"/>
                <a:gd name="T13" fmla="*/ 205 h 236"/>
                <a:gd name="T14" fmla="*/ 7 w 239"/>
                <a:gd name="T15" fmla="*/ 230 h 2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236">
                  <a:moveTo>
                    <a:pt x="7" y="230"/>
                  </a:moveTo>
                  <a:cubicBezTo>
                    <a:pt x="10" y="233"/>
                    <a:pt x="15" y="235"/>
                    <a:pt x="20" y="235"/>
                  </a:cubicBezTo>
                  <a:cubicBezTo>
                    <a:pt x="25" y="235"/>
                    <a:pt x="29" y="233"/>
                    <a:pt x="33" y="230"/>
                  </a:cubicBezTo>
                  <a:lnTo>
                    <a:pt x="231" y="32"/>
                  </a:lnTo>
                  <a:cubicBezTo>
                    <a:pt x="238" y="25"/>
                    <a:pt x="238" y="14"/>
                    <a:pt x="231" y="7"/>
                  </a:cubicBezTo>
                  <a:cubicBezTo>
                    <a:pt x="224" y="0"/>
                    <a:pt x="213" y="0"/>
                    <a:pt x="206" y="7"/>
                  </a:cubicBezTo>
                  <a:lnTo>
                    <a:pt x="7" y="205"/>
                  </a:lnTo>
                  <a:cubicBezTo>
                    <a:pt x="0" y="212"/>
                    <a:pt x="0" y="223"/>
                    <a:pt x="7" y="23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8126403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Arial"/>
              </a:rPr>
              <a:t>Controlled Digital Lending</a:t>
            </a:r>
            <a:endParaRPr lang="en-US" dirty="0"/>
          </a:p>
        </p:txBody>
      </p:sp>
      <p:sp>
        <p:nvSpPr>
          <p:cNvPr id="4" name="Text Placeholder 3"/>
          <p:cNvSpPr>
            <a:spLocks noGrp="1"/>
          </p:cNvSpPr>
          <p:nvPr>
            <p:ph type="body" sz="quarter" idx="10"/>
          </p:nvPr>
        </p:nvSpPr>
        <p:spPr/>
        <p:txBody>
          <a:bodyPr/>
          <a:lstStyle/>
          <a:p>
            <a:r>
              <a:rPr lang="en-US" dirty="0"/>
              <a:t>1</a:t>
            </a:r>
          </a:p>
        </p:txBody>
      </p:sp>
      <p:sp>
        <p:nvSpPr>
          <p:cNvPr id="3" name="Content Placeholder 2"/>
          <p:cNvSpPr>
            <a:spLocks noGrp="1"/>
          </p:cNvSpPr>
          <p:nvPr>
            <p:ph idx="1"/>
          </p:nvPr>
        </p:nvSpPr>
        <p:spPr>
          <a:xfrm>
            <a:off x="2491858" y="1803193"/>
            <a:ext cx="5931895" cy="1649134"/>
          </a:xfrm>
        </p:spPr>
        <p:txBody>
          <a:bodyPr/>
          <a:lstStyle/>
          <a:p>
            <a:r>
              <a:rPr lang="en-US" sz="3600" dirty="0" smtClean="0">
                <a:solidFill>
                  <a:srgbClr val="3F3F3F"/>
                </a:solidFill>
                <a:cs typeface="Arial"/>
              </a:rPr>
              <a:t>Only digitize books that can’t be licensed elsewhere</a:t>
            </a:r>
            <a:endParaRPr lang="en-US" dirty="0">
              <a:solidFill>
                <a:srgbClr val="3F3F3F"/>
              </a:solidFill>
              <a:cs typeface="Arial"/>
            </a:endParaRPr>
          </a:p>
        </p:txBody>
      </p:sp>
      <p:sp>
        <p:nvSpPr>
          <p:cNvPr id="5" name="Text Placeholder 4"/>
          <p:cNvSpPr>
            <a:spLocks noGrp="1"/>
          </p:cNvSpPr>
          <p:nvPr>
            <p:ph type="body" sz="quarter" idx="11"/>
          </p:nvPr>
        </p:nvSpPr>
        <p:spPr/>
        <p:txBody>
          <a:bodyPr/>
          <a:lstStyle/>
          <a:p>
            <a:r>
              <a:rPr lang="en-US" dirty="0"/>
              <a:t>2</a:t>
            </a:r>
          </a:p>
        </p:txBody>
      </p:sp>
      <p:sp>
        <p:nvSpPr>
          <p:cNvPr id="7" name="Content Placeholder 6"/>
          <p:cNvSpPr>
            <a:spLocks noGrp="1"/>
          </p:cNvSpPr>
          <p:nvPr>
            <p:ph idx="13"/>
          </p:nvPr>
        </p:nvSpPr>
        <p:spPr>
          <a:xfrm>
            <a:off x="2491859" y="3515360"/>
            <a:ext cx="4597874" cy="1649134"/>
          </a:xfrm>
        </p:spPr>
        <p:txBody>
          <a:bodyPr>
            <a:normAutofit/>
          </a:bodyPr>
          <a:lstStyle/>
          <a:p>
            <a:r>
              <a:rPr lang="en-US" sz="3600" dirty="0" smtClean="0">
                <a:solidFill>
                  <a:srgbClr val="3F3F3F"/>
                </a:solidFill>
                <a:cs typeface="Arial"/>
              </a:rPr>
              <a:t>Only digitize books we physically own</a:t>
            </a:r>
            <a:endParaRPr lang="en-US" sz="3600" dirty="0">
              <a:solidFill>
                <a:srgbClr val="3F3F3F"/>
              </a:solidFill>
              <a:cs typeface="Arial"/>
            </a:endParaRPr>
          </a:p>
        </p:txBody>
      </p:sp>
      <p:sp>
        <p:nvSpPr>
          <p:cNvPr id="6" name="Text Placeholder 5"/>
          <p:cNvSpPr>
            <a:spLocks noGrp="1"/>
          </p:cNvSpPr>
          <p:nvPr>
            <p:ph type="body" sz="quarter" idx="12"/>
          </p:nvPr>
        </p:nvSpPr>
        <p:spPr/>
        <p:txBody>
          <a:bodyPr/>
          <a:lstStyle/>
          <a:p>
            <a:r>
              <a:rPr lang="en-US" dirty="0"/>
              <a:t>3</a:t>
            </a:r>
          </a:p>
        </p:txBody>
      </p:sp>
      <p:sp>
        <p:nvSpPr>
          <p:cNvPr id="8" name="Content Placeholder 7"/>
          <p:cNvSpPr>
            <a:spLocks noGrp="1"/>
          </p:cNvSpPr>
          <p:nvPr>
            <p:ph idx="14"/>
          </p:nvPr>
        </p:nvSpPr>
        <p:spPr>
          <a:xfrm>
            <a:off x="2491858" y="5227527"/>
            <a:ext cx="4854657" cy="1649134"/>
          </a:xfrm>
        </p:spPr>
        <p:txBody>
          <a:bodyPr>
            <a:normAutofit/>
          </a:bodyPr>
          <a:lstStyle/>
          <a:p>
            <a:r>
              <a:rPr lang="en-US" sz="3600" dirty="0" smtClean="0">
                <a:solidFill>
                  <a:srgbClr val="3F3F3F"/>
                </a:solidFill>
                <a:cs typeface="Arial"/>
              </a:rPr>
              <a:t>Only allow one viewer at a time (“DRM”)</a:t>
            </a:r>
            <a:endParaRPr lang="en-US" sz="3600" dirty="0">
              <a:solidFill>
                <a:srgbClr val="3F3F3F"/>
              </a:solidFill>
              <a:cs typeface="Arial"/>
            </a:endParaRPr>
          </a:p>
        </p:txBody>
      </p:sp>
      <p:sp>
        <p:nvSpPr>
          <p:cNvPr id="9" name="TextBox 8"/>
          <p:cNvSpPr txBox="1"/>
          <p:nvPr/>
        </p:nvSpPr>
        <p:spPr>
          <a:xfrm>
            <a:off x="8423753" y="3498380"/>
            <a:ext cx="2818356" cy="2246769"/>
          </a:xfrm>
          <a:prstGeom prst="rect">
            <a:avLst/>
          </a:prstGeom>
          <a:noFill/>
          <a:ln w="76200">
            <a:solidFill>
              <a:srgbClr val="ABD6D9"/>
            </a:solidFill>
          </a:ln>
        </p:spPr>
        <p:txBody>
          <a:bodyPr wrap="square" rtlCol="0">
            <a:spAutoFit/>
          </a:bodyPr>
          <a:lstStyle/>
          <a:p>
            <a:pPr algn="ctr"/>
            <a:r>
              <a:rPr lang="en-US" sz="2000" dirty="0" smtClean="0"/>
              <a:t>Principles taken from </a:t>
            </a:r>
            <a:r>
              <a:rPr lang="en-US" sz="2000" dirty="0">
                <a:cs typeface="Arial"/>
              </a:rPr>
              <a:t>“A White Paper on Controlled Digital Lending of Library </a:t>
            </a:r>
            <a:r>
              <a:rPr lang="en-US" sz="2000" dirty="0" smtClean="0">
                <a:cs typeface="Arial"/>
              </a:rPr>
              <a:t>Books</a:t>
            </a:r>
            <a:r>
              <a:rPr lang="en-US" sz="2000" dirty="0" smtClean="0"/>
              <a:t>” </a:t>
            </a:r>
            <a:r>
              <a:rPr lang="en-US" sz="2000" dirty="0"/>
              <a:t>by David R. Hansen &amp; Kyle K. </a:t>
            </a:r>
            <a:r>
              <a:rPr lang="en-US" sz="2000" dirty="0" smtClean="0"/>
              <a:t>Courtney</a:t>
            </a:r>
            <a:endParaRPr lang="en-US" sz="2000" dirty="0">
              <a:cs typeface="Arial"/>
            </a:endParaRPr>
          </a:p>
        </p:txBody>
      </p:sp>
    </p:spTree>
    <p:extLst>
      <p:ext uri="{BB962C8B-B14F-4D97-AF65-F5344CB8AC3E}">
        <p14:creationId xmlns:p14="http://schemas.microsoft.com/office/powerpoint/2010/main" val="35367782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81668" y="812912"/>
            <a:ext cx="9516534" cy="5839525"/>
          </a:xfrm>
          <a:prstGeom prst="rect">
            <a:avLst/>
          </a:prstGeom>
        </p:spPr>
      </p:pic>
      <p:sp>
        <p:nvSpPr>
          <p:cNvPr id="4" name="Title 1"/>
          <p:cNvSpPr txBox="1">
            <a:spLocks/>
          </p:cNvSpPr>
          <p:nvPr/>
        </p:nvSpPr>
        <p:spPr>
          <a:xfrm>
            <a:off x="260350" y="158750"/>
            <a:ext cx="11000791" cy="6541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u="none" kern="1200">
                <a:solidFill>
                  <a:srgbClr val="0F4144"/>
                </a:solidFill>
                <a:latin typeface="+mj-lt"/>
                <a:ea typeface="Verdana" panose="020B0604030504040204" pitchFamily="34" charset="0"/>
                <a:cs typeface="Verdana" panose="020B0604030504040204" pitchFamily="34" charset="0"/>
              </a:defRPr>
            </a:lvl1pPr>
          </a:lstStyle>
          <a:p>
            <a:r>
              <a:rPr lang="en-US" dirty="0" smtClean="0"/>
              <a:t>Logged in – Catalog</a:t>
            </a:r>
            <a:endParaRPr lang="en-US" dirty="0"/>
          </a:p>
        </p:txBody>
      </p:sp>
    </p:spTree>
    <p:extLst>
      <p:ext uri="{BB962C8B-B14F-4D97-AF65-F5344CB8AC3E}">
        <p14:creationId xmlns:p14="http://schemas.microsoft.com/office/powerpoint/2010/main" val="14593409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60350" y="1058882"/>
            <a:ext cx="11734800" cy="5568325"/>
          </a:xfrm>
          <a:prstGeom prst="rect">
            <a:avLst/>
          </a:prstGeom>
        </p:spPr>
      </p:pic>
      <p:sp>
        <p:nvSpPr>
          <p:cNvPr id="6" name="Title 1"/>
          <p:cNvSpPr>
            <a:spLocks noGrp="1"/>
          </p:cNvSpPr>
          <p:nvPr>
            <p:ph type="title"/>
          </p:nvPr>
        </p:nvSpPr>
        <p:spPr>
          <a:xfrm>
            <a:off x="260350" y="158750"/>
            <a:ext cx="11000791" cy="654162"/>
          </a:xfrm>
        </p:spPr>
        <p:txBody>
          <a:bodyPr/>
          <a:lstStyle/>
          <a:p>
            <a:r>
              <a:rPr lang="en-US" dirty="0" smtClean="0"/>
              <a:t>Logged in – Alma Digital Landing Page</a:t>
            </a:r>
            <a:endParaRPr lang="en-US" dirty="0"/>
          </a:p>
        </p:txBody>
      </p:sp>
    </p:spTree>
    <p:extLst>
      <p:ext uri="{BB962C8B-B14F-4D97-AF65-F5344CB8AC3E}">
        <p14:creationId xmlns:p14="http://schemas.microsoft.com/office/powerpoint/2010/main" val="40054784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60350" y="158750"/>
            <a:ext cx="11000791" cy="654162"/>
          </a:xfrm>
        </p:spPr>
        <p:txBody>
          <a:bodyPr/>
          <a:lstStyle/>
          <a:p>
            <a:r>
              <a:rPr lang="en-US" dirty="0" smtClean="0"/>
              <a:t>Logged in – PDF viewer open</a:t>
            </a:r>
            <a:endParaRPr lang="en-US" dirty="0"/>
          </a:p>
        </p:txBody>
      </p:sp>
      <p:pic>
        <p:nvPicPr>
          <p:cNvPr id="3" name="Picture 2"/>
          <p:cNvPicPr>
            <a:picLocks noChangeAspect="1"/>
          </p:cNvPicPr>
          <p:nvPr/>
        </p:nvPicPr>
        <p:blipFill>
          <a:blip r:embed="rId3"/>
          <a:stretch>
            <a:fillRect/>
          </a:stretch>
        </p:blipFill>
        <p:spPr>
          <a:xfrm>
            <a:off x="260350" y="812912"/>
            <a:ext cx="11785969" cy="5645640"/>
          </a:xfrm>
          <a:prstGeom prst="rect">
            <a:avLst/>
          </a:prstGeom>
        </p:spPr>
      </p:pic>
    </p:spTree>
    <p:extLst>
      <p:ext uri="{BB962C8B-B14F-4D97-AF65-F5344CB8AC3E}">
        <p14:creationId xmlns:p14="http://schemas.microsoft.com/office/powerpoint/2010/main" val="3672006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0734" y="1221130"/>
            <a:ext cx="7171266" cy="4347580"/>
          </a:xfrm>
        </p:spPr>
      </p:pic>
      <p:sp>
        <p:nvSpPr>
          <p:cNvPr id="6" name="TextBox 5"/>
          <p:cNvSpPr txBox="1"/>
          <p:nvPr/>
        </p:nvSpPr>
        <p:spPr>
          <a:xfrm>
            <a:off x="6544734" y="5994400"/>
            <a:ext cx="5410200" cy="461665"/>
          </a:xfrm>
          <a:prstGeom prst="rect">
            <a:avLst/>
          </a:prstGeom>
          <a:solidFill>
            <a:schemeClr val="bg1"/>
          </a:solidFill>
        </p:spPr>
        <p:txBody>
          <a:bodyPr wrap="square" rtlCol="0">
            <a:spAutoFit/>
          </a:bodyPr>
          <a:lstStyle/>
          <a:p>
            <a:r>
              <a:rPr lang="en-US" sz="1200" dirty="0" smtClean="0"/>
              <a:t>Concept credit Abby Covert</a:t>
            </a:r>
          </a:p>
          <a:p>
            <a:r>
              <a:rPr lang="en-US" sz="1200" dirty="0"/>
              <a:t>Image credit https://medium.com/uxblog/step-8-structure-ia-751cd98761cf</a:t>
            </a:r>
            <a:endParaRPr lang="en-US" dirty="0"/>
          </a:p>
        </p:txBody>
      </p:sp>
    </p:spTree>
    <p:extLst>
      <p:ext uri="{BB962C8B-B14F-4D97-AF65-F5344CB8AC3E}">
        <p14:creationId xmlns:p14="http://schemas.microsoft.com/office/powerpoint/2010/main" val="18145258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3643&quot;&gt;&lt;object type=&quot;3&quot; unique_id=&quot;13690&quot;&gt;&lt;property id=&quot;20148&quot; value=&quot;5&quot;/&gt;&lt;property id=&quot;20300&quot; value=&quot;Slide 1&quot;/&gt;&lt;property id=&quot;20307&quot; value=&quot;258&quot;/&gt;&lt;/object&gt;&lt;object type=&quot;3&quot; unique_id=&quot;13691&quot;&gt;&lt;property id=&quot;20148&quot; value=&quot;5&quot;/&gt;&lt;property id=&quot;20300&quot; value=&quot;Slide 2 - &amp;quot;LECTURE TITLE&amp;quot;&quot;/&gt;&lt;property id=&quot;20307&quot; value=&quot;257&quot;/&gt;&lt;/object&gt;&lt;object type=&quot;3&quot; unique_id=&quot;13692&quot;&gt;&lt;property id=&quot;20148&quot; value=&quot;5&quot;/&gt;&lt;property id=&quot;20300&quot; value=&quot;Slide 3 - &amp;quot;TITLE FOR SINGLE COLUMN&amp;quot;&quot;/&gt;&lt;property id=&quot;20307&quot; value=&quot;259&quot;/&gt;&lt;/object&gt;&lt;object type=&quot;3&quot; unique_id=&quot;13693&quot;&gt;&lt;property id=&quot;20148&quot; value=&quot;5&quot;/&gt;&lt;property id=&quot;20300&quot; value=&quot;Slide 4 - &amp;quot;TITLE FOR SINGLE COLUMN SLIDE &amp;quot;&quot;/&gt;&lt;property id=&quot;20307&quot; value=&quot;260&quot;/&gt;&lt;/object&gt;&lt;object type=&quot;3&quot; unique_id=&quot;13694&quot;&gt;&lt;property id=&quot;20148&quot; value=&quot;5&quot;/&gt;&lt;property id=&quot;20300&quot; value=&quot;Slide 5 - &amp;quot;PAGE TITLE FOR THREE CONCEPTS&amp;quot;&quot;/&gt;&lt;property id=&quot;20307&quot; value=&quot;261&quot;/&gt;&lt;/object&gt;&lt;object type=&quot;3&quot; unique_id=&quot;13695&quot;&gt;&lt;property id=&quot;20148&quot; value=&quot;5&quot;/&gt;&lt;property id=&quot;20300&quot; value=&quot;Slide 6 - &amp;quot;TITLE FOR THREE MAJOR CONCEPTS&amp;quot;&quot;/&gt;&lt;property id=&quot;20307&quot; value=&quot;262&quot;/&gt;&lt;/object&gt;&lt;object type=&quot;3&quot; unique_id=&quot;13696&quot;&gt;&lt;property id=&quot;20148&quot; value=&quot;5&quot;/&gt;&lt;property id=&quot;20300&quot; value=&quot;Slide 7 - &amp;quot;TITLE  OF THE FIRST SECTION&amp;quot;&quot;/&gt;&lt;property id=&quot;20307&quot; value=&quot;263&quot;/&gt;&lt;/object&gt;&lt;object type=&quot;3&quot; unique_id=&quot;13697&quot;&gt;&lt;property id=&quot;20148&quot; value=&quot;5&quot;/&gt;&lt;property id=&quot;20300&quot; value=&quot;Slide 8 - &amp;quot;PAGE TITLE&amp;quot;&quot;/&gt;&lt;property id=&quot;20307&quot; value=&quot;264&quot;/&gt;&lt;/object&gt;&lt;object type=&quot;3&quot; unique_id=&quot;13911&quot;&gt;&lt;property id=&quot;20148&quot; value=&quot;5&quot;/&gt;&lt;property id=&quot;20300&quot; value=&quot;Slide 9 - &amp;quot;PAGE TITLE&amp;quot;&quot;/&gt;&lt;property id=&quot;20307&quot; value=&quot;271&quot;/&gt;&lt;/object&gt;&lt;object type=&quot;3&quot; unique_id=&quot;13912&quot;&gt;&lt;property id=&quot;20148&quot; value=&quot;5&quot;/&gt;&lt;property id=&quot;20300&quot; value=&quot;Slide 10 - &amp;quot;PAGE TITLE&amp;quot;&quot;/&gt;&lt;property id=&quot;20307&quot; value=&quot;272&quot;/&gt;&lt;/object&gt;&lt;object type=&quot;3&quot; unique_id=&quot;13913&quot;&gt;&lt;property id=&quot;20148&quot; value=&quot;5&quot;/&gt;&lt;property id=&quot;20300&quot; value=&quot;Slide 11 - &amp;quot;TITLE FOR TWO COLUMN SLIDE&amp;quot;&quot;/&gt;&lt;property id=&quot;20307&quot; value=&quot;273&quot;/&gt;&lt;/object&gt;&lt;object type=&quot;3&quot; unique_id=&quot;13914&quot;&gt;&lt;property id=&quot;20148&quot; value=&quot;5&quot;/&gt;&lt;property id=&quot;20300&quot; value=&quot;Slide 12 - &amp;quot;PAGE TITLE FOR THREE COLUMN SLIDE&amp;quot;&quot;/&gt;&lt;property id=&quot;20307&quot; value=&quot;274&quot;/&gt;&lt;/object&gt;&lt;object type=&quot;3&quot; unique_id=&quot;13915&quot;&gt;&lt;property id=&quot;20148&quot; value=&quot;5&quot;/&gt;&lt;property id=&quot;20300&quot; value=&quot;Slide 13 - &amp;quot;Image&amp;quot;&quot;/&gt;&lt;property id=&quot;20307&quot; value=&quot;275&quot;/&gt;&lt;/object&gt;&lt;object type=&quot;3&quot; unique_id=&quot;13916&quot;&gt;&lt;property id=&quot;20148&quot; value=&quot;5&quot;/&gt;&lt;property id=&quot;20300&quot; value=&quot;Slide 14 - &amp;quot;IMAGE TITLE&amp;quot;&quot;/&gt;&lt;property id=&quot;20307&quot; value=&quot;276&quot;/&gt;&lt;/object&gt;&lt;object type=&quot;3&quot; unique_id=&quot;13917&quot;&gt;&lt;property id=&quot;20148&quot; value=&quot;5&quot;/&gt;&lt;property id=&quot;20300&quot; value=&quot;Slide 25 - &amp;quot;TITLE  OF THE SECOND SECTION&amp;quot;&quot;/&gt;&lt;property id=&quot;20307&quot; value=&quot;266&quot;/&gt;&lt;/object&gt;&lt;object type=&quot;3&quot; unique_id=&quot;13918&quot;&gt;&lt;property id=&quot;20148&quot; value=&quot;5&quot;/&gt;&lt;property id=&quot;20300&quot; value=&quot;Slide 26 - &amp;quot;TITLE  OF THE THIRD SECTION&amp;quot;&quot;/&gt;&lt;property id=&quot;20307&quot; value=&quot;267&quot;/&gt;&lt;/object&gt;&lt;object type=&quot;3&quot; unique_id=&quot;13919&quot;&gt;&lt;property id=&quot;20148&quot; value=&quot;5&quot;/&gt;&lt;property id=&quot;20300&quot; value=&quot;Slide 27 - &amp;quot;TITLE  OF THE FORTH SECTION&amp;quot;&quot;/&gt;&lt;property id=&quot;20307&quot; value=&quot;268&quot;/&gt;&lt;/object&gt;&lt;object type=&quot;3&quot; unique_id=&quot;13920&quot;&gt;&lt;property id=&quot;20148&quot; value=&quot;5&quot;/&gt;&lt;property id=&quot;20300&quot; value=&quot;Slide 28 - &amp;quot;TITLE  OF THE FIFTH SECTION&amp;quot;&quot;/&gt;&lt;property id=&quot;20307&quot; value=&quot;269&quot;/&gt;&lt;/object&gt;&lt;object type=&quot;3&quot; unique_id=&quot;13921&quot;&gt;&lt;property id=&quot;20148&quot; value=&quot;5&quot;/&gt;&lt;property id=&quot;20300&quot; value=&quot;Slide 29 - &amp;quot;TITLE  OF THE SIXTH SECTION&amp;quot;&quot;/&gt;&lt;property id=&quot;20307&quot; value=&quot;270&quot;/&gt;&lt;/object&gt;&lt;object type=&quot;3&quot; unique_id=&quot;13922&quot;&gt;&lt;property id=&quot;20148&quot; value=&quot;5&quot;/&gt;&lt;property id=&quot;20300&quot; value=&quot;Slide 30&quot;/&gt;&lt;property id=&quot;20307&quot; value=&quot;265&quot;/&gt;&lt;/object&gt;&lt;object type=&quot;3&quot; unique_id=&quot;14227&quot;&gt;&lt;property id=&quot;20148&quot; value=&quot;5&quot;/&gt;&lt;property id=&quot;20300&quot; value=&quot;Slide 15 - &amp;quot;LONG IMAGE TITLE&amp;quot;&quot;/&gt;&lt;property id=&quot;20307&quot; value=&quot;277&quot;/&gt;&lt;/object&gt;&lt;object type=&quot;3&quot; unique_id=&quot;14228&quot;&gt;&lt;property id=&quot;20148&quot; value=&quot;5&quot;/&gt;&lt;property id=&quot;20300&quot; value=&quot;Slide 16 - &amp;quot;LONG IMAGE TITLE&amp;quot;&quot;/&gt;&lt;property id=&quot;20307&quot; value=&quot;278&quot;/&gt;&lt;/object&gt;&lt;object type=&quot;3&quot; unique_id=&quot;14229&quot;&gt;&lt;property id=&quot;20148&quot; value=&quot;5&quot;/&gt;&lt;property id=&quot;20300&quot; value=&quot;Slide 17 - &amp;quot;TWO IMAGE TITLE&amp;quot;&quot;/&gt;&lt;property id=&quot;20307&quot; value=&quot;279&quot;/&gt;&lt;/object&gt;&lt;object type=&quot;3&quot; unique_id=&quot;14230&quot;&gt;&lt;property id=&quot;20148&quot; value=&quot;5&quot;/&gt;&lt;property id=&quot;20300&quot; value=&quot;Slide 18 - &amp;quot;TWO IMAGE TITLE&amp;quot;&quot;/&gt;&lt;property id=&quot;20307&quot; value=&quot;280&quot;/&gt;&lt;/object&gt;&lt;object type=&quot;3&quot; unique_id=&quot;14231&quot;&gt;&lt;property id=&quot;20148&quot; value=&quot;5&quot;/&gt;&lt;property id=&quot;20300&quot; value=&quot;Slide 19 - &amp;quot;BIG IMAGE CAPTION&amp;quot;&quot;/&gt;&lt;property id=&quot;20307&quot; value=&quot;281&quot;/&gt;&lt;/object&gt;&lt;object type=&quot;3&quot; unique_id=&quot;14232&quot;&gt;&lt;property id=&quot;20148&quot; value=&quot;5&quot;/&gt;&lt;property id=&quot;20300&quot; value=&quot;Slide 20&quot;/&gt;&lt;property id=&quot;20307&quot; value=&quot;282&quot;/&gt;&lt;/object&gt;&lt;object type=&quot;3&quot; unique_id=&quot;14233&quot;&gt;&lt;property id=&quot;20148&quot; value=&quot;5&quot;/&gt;&lt;property id=&quot;20300&quot; value=&quot;Slide 22&quot;/&gt;&lt;property id=&quot;20307&quot; value=&quot;283&quot;/&gt;&lt;/object&gt;&lt;object type=&quot;3&quot; unique_id=&quot;14234&quot;&gt;&lt;property id=&quot;20148&quot; value=&quot;5&quot;/&gt;&lt;property id=&quot;20300&quot; value=&quot;Slide 23 - &amp;quot;CITATIONS&amp;quot;&quot;/&gt;&lt;property id=&quot;20307&quot; value=&quot;284&quot;/&gt;&lt;/object&gt;&lt;object type=&quot;3&quot; unique_id=&quot;14418&quot;&gt;&lt;property id=&quot;20148&quot; value=&quot;5&quot;/&gt;&lt;property id=&quot;20300&quot; value=&quot;Slide 21&quot;/&gt;&lt;property id=&quot;20307&quot; value=&quot;286&quot;/&gt;&lt;/object&gt;&lt;object type=&quot;3&quot; unique_id=&quot;14419&quot;&gt;&lt;property id=&quot;20148&quot; value=&quot;5&quot;/&gt;&lt;property id=&quot;20300&quot; value=&quot;Slide 24 - &amp;quot;THANK YOU&amp;quot;&quot;/&gt;&lt;property id=&quot;20307&quot; value=&quot;285&quot;/&gt;&lt;/object&gt;&lt;/object&gt;&lt;object type=&quot;8&quot; unique_id=&quot;13647&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art</Template>
  <TotalTime>13905</TotalTime>
  <Words>3472</Words>
  <Application>Microsoft Office PowerPoint</Application>
  <PresentationFormat>Widescreen</PresentationFormat>
  <Paragraphs>187</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Courier New</vt:lpstr>
      <vt:lpstr>Gill Sans</vt:lpstr>
      <vt:lpstr>Verdana</vt:lpstr>
      <vt:lpstr>Office Theme</vt:lpstr>
      <vt:lpstr>PowerPoint Presentation</vt:lpstr>
      <vt:lpstr>Land Acknowledgement</vt:lpstr>
      <vt:lpstr>Agenda</vt:lpstr>
      <vt:lpstr>Where’d we come from?</vt:lpstr>
      <vt:lpstr>Controlled Digital Lending</vt:lpstr>
      <vt:lpstr>PowerPoint Presentation</vt:lpstr>
      <vt:lpstr>Logged in – Alma Digital Landing Page</vt:lpstr>
      <vt:lpstr>Logged in – PDF viewer open</vt:lpstr>
      <vt:lpstr>PowerPoint Presentation</vt:lpstr>
      <vt:lpstr>Sagan’s Three Laws of Starting a New Program During a Pandemic</vt:lpstr>
      <vt:lpstr>Boundaries</vt:lpstr>
      <vt:lpstr>PowerPoint Presentation</vt:lpstr>
      <vt:lpstr>PowerPoint Presentation</vt:lpstr>
      <vt:lpstr>PowerPoint Presentation</vt:lpstr>
      <vt:lpstr>PowerPoint Presentation</vt:lpstr>
      <vt:lpstr>PowerPoint Presentation</vt:lpstr>
      <vt:lpstr>Design for Universal Accessibility</vt:lpstr>
      <vt:lpstr>Give Yourself Grace</vt:lpstr>
      <vt:lpstr>It still works!</vt:lpstr>
      <vt:lpstr>Recommended Reading</vt:lpstr>
      <vt:lpstr>PowerPoint Presentation</vt:lpstr>
    </vt:vector>
  </TitlesOfParts>
  <Manager/>
  <Company>Oregon State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Ecampus</dc:creator>
  <cp:keywords/>
  <dc:description/>
  <cp:lastModifiedBy>Wallace, Sagan</cp:lastModifiedBy>
  <cp:revision>112</cp:revision>
  <dcterms:created xsi:type="dcterms:W3CDTF">2018-02-16T22:33:20Z</dcterms:created>
  <dcterms:modified xsi:type="dcterms:W3CDTF">2021-02-12T22:49:24Z</dcterms:modified>
  <cp:category/>
</cp:coreProperties>
</file>