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3"/>
  </p:handoutMasterIdLst>
  <p:sldIdLst>
    <p:sldId id="256" r:id="rId2"/>
  </p:sldIdLst>
  <p:sldSz cx="43891200" cy="32918400"/>
  <p:notesSz cx="9296400" cy="7010400"/>
  <p:defaultTextStyle>
    <a:defPPr>
      <a:defRPr lang="en-US"/>
    </a:defPPr>
    <a:lvl1pPr algn="r" rtl="0" fontAlgn="base">
      <a:spcBef>
        <a:spcPct val="0"/>
      </a:spcBef>
      <a:spcAft>
        <a:spcPct val="0"/>
      </a:spcAft>
      <a:defRPr sz="1900" kern="1200">
        <a:solidFill>
          <a:schemeClr val="tx1"/>
        </a:solidFill>
        <a:latin typeface="Times New Roman" charset="0"/>
        <a:ea typeface="ＭＳ Ｐゴシック" charset="0"/>
        <a:cs typeface="ＭＳ Ｐゴシック" charset="0"/>
      </a:defRPr>
    </a:lvl1pPr>
    <a:lvl2pPr marL="366713" indent="90488" algn="r" rtl="0" fontAlgn="base">
      <a:spcBef>
        <a:spcPct val="0"/>
      </a:spcBef>
      <a:spcAft>
        <a:spcPct val="0"/>
      </a:spcAft>
      <a:defRPr sz="1900" kern="1200">
        <a:solidFill>
          <a:schemeClr val="tx1"/>
        </a:solidFill>
        <a:latin typeface="Times New Roman" charset="0"/>
        <a:ea typeface="ＭＳ Ｐゴシック" charset="0"/>
        <a:cs typeface="ＭＳ Ｐゴシック" charset="0"/>
      </a:defRPr>
    </a:lvl2pPr>
    <a:lvl3pPr marL="736600" indent="177800" algn="r" rtl="0" fontAlgn="base">
      <a:spcBef>
        <a:spcPct val="0"/>
      </a:spcBef>
      <a:spcAft>
        <a:spcPct val="0"/>
      </a:spcAft>
      <a:defRPr sz="1900" kern="1200">
        <a:solidFill>
          <a:schemeClr val="tx1"/>
        </a:solidFill>
        <a:latin typeface="Times New Roman" charset="0"/>
        <a:ea typeface="ＭＳ Ｐゴシック" charset="0"/>
        <a:cs typeface="ＭＳ Ｐゴシック" charset="0"/>
      </a:defRPr>
    </a:lvl3pPr>
    <a:lvl4pPr marL="1104900" indent="266700" algn="r" rtl="0" fontAlgn="base">
      <a:spcBef>
        <a:spcPct val="0"/>
      </a:spcBef>
      <a:spcAft>
        <a:spcPct val="0"/>
      </a:spcAft>
      <a:defRPr sz="1900" kern="1200">
        <a:solidFill>
          <a:schemeClr val="tx1"/>
        </a:solidFill>
        <a:latin typeface="Times New Roman" charset="0"/>
        <a:ea typeface="ＭＳ Ｐゴシック" charset="0"/>
        <a:cs typeface="ＭＳ Ｐゴシック" charset="0"/>
      </a:defRPr>
    </a:lvl4pPr>
    <a:lvl5pPr marL="1474788" indent="354013" algn="r" rtl="0" fontAlgn="base">
      <a:spcBef>
        <a:spcPct val="0"/>
      </a:spcBef>
      <a:spcAft>
        <a:spcPct val="0"/>
      </a:spcAft>
      <a:defRPr sz="19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9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9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9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9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3978A"/>
    <a:srgbClr val="B6AFA1"/>
    <a:srgbClr val="48382D"/>
    <a:srgbClr val="D74520"/>
    <a:srgbClr val="8B4518"/>
    <a:srgbClr val="FFFFFF"/>
    <a:srgbClr val="00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25" d="100"/>
          <a:sy n="25" d="100"/>
        </p:scale>
        <p:origin x="-968" y="-128"/>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059238" cy="347663"/>
          </a:xfrm>
          <a:prstGeom prst="rect">
            <a:avLst/>
          </a:prstGeom>
          <a:noFill/>
          <a:ln>
            <a:noFill/>
          </a:ln>
          <a:effectLst/>
          <a:extLst/>
        </p:spPr>
        <p:txBody>
          <a:bodyPr vert="horz" wrap="square" lIns="91366" tIns="45683" rIns="91366" bIns="45683" numCol="1" anchor="t"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11267" name="Rectangle 3"/>
          <p:cNvSpPr>
            <a:spLocks noGrp="1" noChangeArrowheads="1"/>
          </p:cNvSpPr>
          <p:nvPr>
            <p:ph type="dt" sz="quarter" idx="1"/>
          </p:nvPr>
        </p:nvSpPr>
        <p:spPr bwMode="auto">
          <a:xfrm>
            <a:off x="5278438" y="0"/>
            <a:ext cx="4056062" cy="347663"/>
          </a:xfrm>
          <a:prstGeom prst="rect">
            <a:avLst/>
          </a:prstGeom>
          <a:noFill/>
          <a:ln>
            <a:noFill/>
          </a:ln>
          <a:effectLst/>
          <a:extLst/>
        </p:spPr>
        <p:txBody>
          <a:bodyPr vert="horz" wrap="square" lIns="91366" tIns="45683" rIns="91366" bIns="45683"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US"/>
          </a:p>
        </p:txBody>
      </p:sp>
      <p:sp>
        <p:nvSpPr>
          <p:cNvPr id="11268" name="Rectangle 4"/>
          <p:cNvSpPr>
            <a:spLocks noGrp="1" noChangeArrowheads="1"/>
          </p:cNvSpPr>
          <p:nvPr>
            <p:ph type="ftr" sz="quarter" idx="2"/>
          </p:nvPr>
        </p:nvSpPr>
        <p:spPr bwMode="auto">
          <a:xfrm>
            <a:off x="0" y="6669088"/>
            <a:ext cx="4059238" cy="349250"/>
          </a:xfrm>
          <a:prstGeom prst="rect">
            <a:avLst/>
          </a:prstGeom>
          <a:noFill/>
          <a:ln>
            <a:noFill/>
          </a:ln>
          <a:effectLst/>
          <a:extLst/>
        </p:spPr>
        <p:txBody>
          <a:bodyPr vert="horz" wrap="square" lIns="91366" tIns="45683" rIns="91366" bIns="45683" numCol="1" anchor="b" anchorCtr="0" compatLnSpc="1">
            <a:prstTxWarp prst="textNoShape">
              <a:avLst/>
            </a:prstTxWarp>
          </a:bodyPr>
          <a:lstStyle>
            <a:lvl1pPr algn="l">
              <a:defRPr sz="1200">
                <a:latin typeface="Times New Roman" pitchFamily="18" charset="0"/>
                <a:ea typeface="+mn-ea"/>
                <a:cs typeface="+mn-cs"/>
              </a:defRPr>
            </a:lvl1pPr>
          </a:lstStyle>
          <a:p>
            <a:pPr>
              <a:defRPr/>
            </a:pPr>
            <a:endParaRPr lang="en-US"/>
          </a:p>
        </p:txBody>
      </p:sp>
      <p:sp>
        <p:nvSpPr>
          <p:cNvPr id="11269" name="Rectangle 5"/>
          <p:cNvSpPr>
            <a:spLocks noGrp="1" noChangeArrowheads="1"/>
          </p:cNvSpPr>
          <p:nvPr>
            <p:ph type="sldNum" sz="quarter" idx="3"/>
          </p:nvPr>
        </p:nvSpPr>
        <p:spPr bwMode="auto">
          <a:xfrm>
            <a:off x="5278438" y="6669088"/>
            <a:ext cx="4056062" cy="349250"/>
          </a:xfrm>
          <a:prstGeom prst="rect">
            <a:avLst/>
          </a:prstGeom>
          <a:noFill/>
          <a:ln>
            <a:noFill/>
          </a:ln>
          <a:effectLst/>
          <a:extLst/>
        </p:spPr>
        <p:txBody>
          <a:bodyPr vert="horz" wrap="square" lIns="91366" tIns="45683" rIns="91366" bIns="45683" numCol="1" anchor="b" anchorCtr="0" compatLnSpc="1">
            <a:prstTxWarp prst="textNoShape">
              <a:avLst/>
            </a:prstTxWarp>
          </a:bodyPr>
          <a:lstStyle>
            <a:lvl1pPr algn="r">
              <a:defRPr sz="1200">
                <a:cs typeface="+mn-cs"/>
              </a:defRPr>
            </a:lvl1pPr>
          </a:lstStyle>
          <a:p>
            <a:pPr>
              <a:defRPr/>
            </a:pPr>
            <a:fld id="{1F736132-11E8-2348-BA33-E6D6AC12DA2F}" type="slidenum">
              <a:rPr lang="en-US"/>
              <a:pPr>
                <a:defRPr/>
              </a:pPr>
              <a:t>‹#›</a:t>
            </a:fld>
            <a:endParaRPr lang="en-US"/>
          </a:p>
        </p:txBody>
      </p:sp>
    </p:spTree>
    <p:extLst>
      <p:ext uri="{BB962C8B-B14F-4D97-AF65-F5344CB8AC3E}">
        <p14:creationId xmlns:p14="http://schemas.microsoft.com/office/powerpoint/2010/main" val="4084168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12496800" y="21640800"/>
            <a:ext cx="8305800" cy="6111240"/>
          </a:xfrm>
          <a:prstGeom prst="rect">
            <a:avLst/>
          </a:prstGeom>
          <a:solidFill>
            <a:srgbClr val="B6AFA1"/>
          </a:solidFill>
        </p:spPr>
        <p:txBody>
          <a:bodyPr rtlCol="0">
            <a:noAutofit/>
          </a:bodyPr>
          <a:lstStyle>
            <a:lvl1pPr marL="0" indent="0">
              <a:buNone/>
              <a:defRPr sz="9600"/>
            </a:lvl1pPr>
            <a:lvl2pPr marL="2193362" indent="0">
              <a:buNone/>
              <a:defRPr sz="13400"/>
            </a:lvl2pPr>
            <a:lvl3pPr marL="4386728" indent="0">
              <a:buNone/>
              <a:defRPr sz="11500"/>
            </a:lvl3pPr>
            <a:lvl4pPr marL="6580091" indent="0">
              <a:buNone/>
              <a:defRPr sz="9600"/>
            </a:lvl4pPr>
            <a:lvl5pPr marL="8773457" indent="0">
              <a:buNone/>
              <a:defRPr sz="9600"/>
            </a:lvl5pPr>
            <a:lvl6pPr marL="10966824" indent="0">
              <a:buNone/>
              <a:defRPr sz="9600"/>
            </a:lvl6pPr>
            <a:lvl7pPr marL="13160185" indent="0">
              <a:buNone/>
              <a:defRPr sz="9600"/>
            </a:lvl7pPr>
            <a:lvl8pPr marL="15353547" indent="0">
              <a:buNone/>
              <a:defRPr sz="9600"/>
            </a:lvl8pPr>
            <a:lvl9pPr marL="17546913" indent="0">
              <a:buNone/>
              <a:defRPr sz="9600"/>
            </a:lvl9pPr>
          </a:lstStyle>
          <a:p>
            <a:pPr lvl="0"/>
            <a:r>
              <a:rPr lang="en-US" noProof="0" dirty="0" smtClean="0"/>
              <a:t>Drag picture to placeholder or click icon to add</a:t>
            </a:r>
          </a:p>
        </p:txBody>
      </p:sp>
      <p:sp>
        <p:nvSpPr>
          <p:cNvPr id="8" name="Picture Placeholder 2"/>
          <p:cNvSpPr>
            <a:spLocks noGrp="1"/>
          </p:cNvSpPr>
          <p:nvPr>
            <p:ph type="pic" idx="10"/>
          </p:nvPr>
        </p:nvSpPr>
        <p:spPr>
          <a:xfrm>
            <a:off x="23164800" y="9525000"/>
            <a:ext cx="8305800" cy="5257800"/>
          </a:xfrm>
          <a:prstGeom prst="rect">
            <a:avLst/>
          </a:prstGeom>
          <a:solidFill>
            <a:srgbClr val="B6AFA1"/>
          </a:solidFill>
        </p:spPr>
        <p:txBody>
          <a:bodyPr rtlCol="0">
            <a:noAutofit/>
          </a:bodyPr>
          <a:lstStyle>
            <a:lvl1pPr marL="0" indent="0">
              <a:buNone/>
              <a:defRPr sz="9600"/>
            </a:lvl1pPr>
            <a:lvl2pPr marL="2193362" indent="0">
              <a:buNone/>
              <a:defRPr sz="13400"/>
            </a:lvl2pPr>
            <a:lvl3pPr marL="4386728" indent="0">
              <a:buNone/>
              <a:defRPr sz="11500"/>
            </a:lvl3pPr>
            <a:lvl4pPr marL="6580091" indent="0">
              <a:buNone/>
              <a:defRPr sz="9600"/>
            </a:lvl4pPr>
            <a:lvl5pPr marL="8773457" indent="0">
              <a:buNone/>
              <a:defRPr sz="9600"/>
            </a:lvl5pPr>
            <a:lvl6pPr marL="10966824" indent="0">
              <a:buNone/>
              <a:defRPr sz="9600"/>
            </a:lvl6pPr>
            <a:lvl7pPr marL="13160185" indent="0">
              <a:buNone/>
              <a:defRPr sz="9600"/>
            </a:lvl7pPr>
            <a:lvl8pPr marL="15353547" indent="0">
              <a:buNone/>
              <a:defRPr sz="9600"/>
            </a:lvl8pPr>
            <a:lvl9pPr marL="17546913" indent="0">
              <a:buNone/>
              <a:defRPr sz="9600"/>
            </a:lvl9pPr>
          </a:lstStyle>
          <a:p>
            <a:pPr lvl="0"/>
            <a:r>
              <a:rPr lang="en-US" noProof="0" dirty="0" smtClean="0"/>
              <a:t>Drag picture to placeholder or click icon to add</a:t>
            </a:r>
          </a:p>
        </p:txBody>
      </p:sp>
      <p:sp>
        <p:nvSpPr>
          <p:cNvPr id="9" name="Picture Placeholder 2"/>
          <p:cNvSpPr>
            <a:spLocks noGrp="1"/>
          </p:cNvSpPr>
          <p:nvPr>
            <p:ph type="pic" idx="11"/>
          </p:nvPr>
        </p:nvSpPr>
        <p:spPr>
          <a:xfrm>
            <a:off x="23164800" y="15849600"/>
            <a:ext cx="8305800" cy="10744200"/>
          </a:xfrm>
          <a:prstGeom prst="rect">
            <a:avLst/>
          </a:prstGeom>
          <a:solidFill>
            <a:srgbClr val="B6AFA1"/>
          </a:solidFill>
        </p:spPr>
        <p:txBody>
          <a:bodyPr rtlCol="0">
            <a:normAutofit/>
          </a:bodyPr>
          <a:lstStyle>
            <a:lvl1pPr marL="0" indent="0">
              <a:buNone/>
              <a:defRPr sz="9600"/>
            </a:lvl1pPr>
            <a:lvl2pPr marL="2193362" indent="0">
              <a:buNone/>
              <a:defRPr sz="13400"/>
            </a:lvl2pPr>
            <a:lvl3pPr marL="4386728" indent="0">
              <a:buNone/>
              <a:defRPr sz="11500"/>
            </a:lvl3pPr>
            <a:lvl4pPr marL="6580091" indent="0">
              <a:buNone/>
              <a:defRPr sz="9600"/>
            </a:lvl4pPr>
            <a:lvl5pPr marL="8773457" indent="0">
              <a:buNone/>
              <a:defRPr sz="9600"/>
            </a:lvl5pPr>
            <a:lvl6pPr marL="10966824" indent="0">
              <a:buNone/>
              <a:defRPr sz="9600"/>
            </a:lvl6pPr>
            <a:lvl7pPr marL="13160185" indent="0">
              <a:buNone/>
              <a:defRPr sz="9600"/>
            </a:lvl7pPr>
            <a:lvl8pPr marL="15353547" indent="0">
              <a:buNone/>
              <a:defRPr sz="9600"/>
            </a:lvl8pPr>
            <a:lvl9pPr marL="17546913" indent="0">
              <a:buNone/>
              <a:defRPr sz="9600"/>
            </a:lvl9pPr>
          </a:lstStyle>
          <a:p>
            <a:pPr lvl="0"/>
            <a:r>
              <a:rPr lang="en-US" noProof="0" dirty="0" smtClean="0"/>
              <a:t>Drag picture to placeholder or click icon to add</a:t>
            </a:r>
          </a:p>
        </p:txBody>
      </p:sp>
    </p:spTree>
    <p:extLst>
      <p:ext uri="{BB962C8B-B14F-4D97-AF65-F5344CB8AC3E}">
        <p14:creationId xmlns:p14="http://schemas.microsoft.com/office/powerpoint/2010/main" val="192001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5513" y="1317625"/>
            <a:ext cx="39500175" cy="548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195513" y="7680325"/>
            <a:ext cx="39500175" cy="21724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5"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E8EBD9C1-1E95-DF46-902F-A957769B55AF}" type="slidenum">
              <a:rPr lang="en-US"/>
              <a:pPr>
                <a:defRPr/>
              </a:pPr>
              <a:t>‹#›</a:t>
            </a:fld>
            <a:endParaRPr lang="en-US"/>
          </a:p>
        </p:txBody>
      </p:sp>
    </p:spTree>
    <p:extLst>
      <p:ext uri="{BB962C8B-B14F-4D97-AF65-F5344CB8AC3E}">
        <p14:creationId xmlns:p14="http://schemas.microsoft.com/office/powerpoint/2010/main" val="2298319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5"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913B56A4-B8A7-8D49-BB48-DC411397C246}" type="slidenum">
              <a:rPr lang="en-US"/>
              <a:pPr>
                <a:defRPr/>
              </a:pPr>
              <a:t>‹#›</a:t>
            </a:fld>
            <a:endParaRPr lang="en-US"/>
          </a:p>
        </p:txBody>
      </p:sp>
    </p:spTree>
    <p:extLst>
      <p:ext uri="{BB962C8B-B14F-4D97-AF65-F5344CB8AC3E}">
        <p14:creationId xmlns:p14="http://schemas.microsoft.com/office/powerpoint/2010/main" val="395022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513" y="1317625"/>
            <a:ext cx="39500175" cy="548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195513" y="7680325"/>
            <a:ext cx="39500175" cy="21724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5"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AEE4EFE2-8A4A-9B41-B3C8-60466BE2CB69}" type="slidenum">
              <a:rPr lang="en-US"/>
              <a:pPr>
                <a:defRPr/>
              </a:pPr>
              <a:t>‹#›</a:t>
            </a:fld>
            <a:endParaRPr lang="en-US"/>
          </a:p>
        </p:txBody>
      </p:sp>
    </p:spTree>
    <p:extLst>
      <p:ext uri="{BB962C8B-B14F-4D97-AF65-F5344CB8AC3E}">
        <p14:creationId xmlns:p14="http://schemas.microsoft.com/office/powerpoint/2010/main" val="139552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2"/>
            <a:ext cx="37307520" cy="6537960"/>
          </a:xfrm>
          <a:prstGeom prst="rect">
            <a:avLst/>
          </a:prstGeo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3" y="13952230"/>
            <a:ext cx="37307520" cy="7200898"/>
          </a:xfrm>
          <a:prstGeom prst="rect">
            <a:avLst/>
          </a:prstGeom>
        </p:spPr>
        <p:txBody>
          <a:bodyPr anchor="b"/>
          <a:lstStyle>
            <a:lvl1pPr marL="0" indent="0">
              <a:buNone/>
              <a:defRPr sz="9600">
                <a:solidFill>
                  <a:schemeClr val="tx1">
                    <a:tint val="75000"/>
                  </a:schemeClr>
                </a:solidFill>
              </a:defRPr>
            </a:lvl1pPr>
            <a:lvl2pPr marL="2193362" indent="0">
              <a:buNone/>
              <a:defRPr sz="8600">
                <a:solidFill>
                  <a:schemeClr val="tx1">
                    <a:tint val="75000"/>
                  </a:schemeClr>
                </a:solidFill>
              </a:defRPr>
            </a:lvl2pPr>
            <a:lvl3pPr marL="4386728" indent="0">
              <a:buNone/>
              <a:defRPr sz="7700">
                <a:solidFill>
                  <a:schemeClr val="tx1">
                    <a:tint val="75000"/>
                  </a:schemeClr>
                </a:solidFill>
              </a:defRPr>
            </a:lvl3pPr>
            <a:lvl4pPr marL="6580091" indent="0">
              <a:buNone/>
              <a:defRPr sz="6700">
                <a:solidFill>
                  <a:schemeClr val="tx1">
                    <a:tint val="75000"/>
                  </a:schemeClr>
                </a:solidFill>
              </a:defRPr>
            </a:lvl4pPr>
            <a:lvl5pPr marL="8773457" indent="0">
              <a:buNone/>
              <a:defRPr sz="6700">
                <a:solidFill>
                  <a:schemeClr val="tx1">
                    <a:tint val="75000"/>
                  </a:schemeClr>
                </a:solidFill>
              </a:defRPr>
            </a:lvl5pPr>
            <a:lvl6pPr marL="10966824" indent="0">
              <a:buNone/>
              <a:defRPr sz="6700">
                <a:solidFill>
                  <a:schemeClr val="tx1">
                    <a:tint val="75000"/>
                  </a:schemeClr>
                </a:solidFill>
              </a:defRPr>
            </a:lvl6pPr>
            <a:lvl7pPr marL="13160185" indent="0">
              <a:buNone/>
              <a:defRPr sz="6700">
                <a:solidFill>
                  <a:schemeClr val="tx1">
                    <a:tint val="75000"/>
                  </a:schemeClr>
                </a:solidFill>
              </a:defRPr>
            </a:lvl7pPr>
            <a:lvl8pPr marL="15353547" indent="0">
              <a:buNone/>
              <a:defRPr sz="6700">
                <a:solidFill>
                  <a:schemeClr val="tx1">
                    <a:tint val="75000"/>
                  </a:schemeClr>
                </a:solidFill>
              </a:defRPr>
            </a:lvl8pPr>
            <a:lvl9pPr marL="17546913"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5"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15D29F9F-D51E-C143-AA97-B957FDFBA4CF}" type="slidenum">
              <a:rPr lang="en-US"/>
              <a:pPr>
                <a:defRPr/>
              </a:pPr>
              <a:t>‹#›</a:t>
            </a:fld>
            <a:endParaRPr lang="en-US"/>
          </a:p>
        </p:txBody>
      </p:sp>
    </p:spTree>
    <p:extLst>
      <p:ext uri="{BB962C8B-B14F-4D97-AF65-F5344CB8AC3E}">
        <p14:creationId xmlns:p14="http://schemas.microsoft.com/office/powerpoint/2010/main" val="3816624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5513" y="1317625"/>
            <a:ext cx="39500175" cy="548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8"/>
            <a:ext cx="19385280" cy="21724622"/>
          </a:xfrm>
          <a:prstGeom prst="rect">
            <a:avLst/>
          </a:prstGeo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8"/>
            <a:ext cx="19385280" cy="21724622"/>
          </a:xfrm>
          <a:prstGeom prst="rect">
            <a:avLst/>
          </a:prstGeo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7"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011E36EB-F45F-2F42-9DB9-3895F04C151A}" type="slidenum">
              <a:rPr lang="en-US"/>
              <a:pPr>
                <a:defRPr/>
              </a:pPr>
              <a:t>‹#›</a:t>
            </a:fld>
            <a:endParaRPr lang="en-US"/>
          </a:p>
        </p:txBody>
      </p:sp>
    </p:spTree>
    <p:extLst>
      <p:ext uri="{BB962C8B-B14F-4D97-AF65-F5344CB8AC3E}">
        <p14:creationId xmlns:p14="http://schemas.microsoft.com/office/powerpoint/2010/main" val="357378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5513" y="1317625"/>
            <a:ext cx="39500175" cy="548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3"/>
            <a:ext cx="19392903" cy="3070858"/>
          </a:xfrm>
          <a:prstGeom prst="rect">
            <a:avLst/>
          </a:prstGeom>
        </p:spPr>
        <p:txBody>
          <a:bodyPr anchor="b"/>
          <a:lstStyle>
            <a:lvl1pPr marL="0" indent="0">
              <a:buNone/>
              <a:defRPr sz="11500" b="1"/>
            </a:lvl1pPr>
            <a:lvl2pPr marL="2193362" indent="0">
              <a:buNone/>
              <a:defRPr sz="9600" b="1"/>
            </a:lvl2pPr>
            <a:lvl3pPr marL="4386728" indent="0">
              <a:buNone/>
              <a:defRPr sz="8600" b="1"/>
            </a:lvl3pPr>
            <a:lvl4pPr marL="6580091" indent="0">
              <a:buNone/>
              <a:defRPr sz="7700" b="1"/>
            </a:lvl4pPr>
            <a:lvl5pPr marL="8773457" indent="0">
              <a:buNone/>
              <a:defRPr sz="7700" b="1"/>
            </a:lvl5pPr>
            <a:lvl6pPr marL="10966824" indent="0">
              <a:buNone/>
              <a:defRPr sz="7700" b="1"/>
            </a:lvl6pPr>
            <a:lvl7pPr marL="13160185" indent="0">
              <a:buNone/>
              <a:defRPr sz="7700" b="1"/>
            </a:lvl7pPr>
            <a:lvl8pPr marL="15353547" indent="0">
              <a:buNone/>
              <a:defRPr sz="7700" b="1"/>
            </a:lvl8pPr>
            <a:lvl9pPr marL="17546913"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1"/>
            <a:ext cx="19392903" cy="18966182"/>
          </a:xfrm>
          <a:prstGeom prst="rect">
            <a:avLst/>
          </a:prstGeo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7" y="7368543"/>
            <a:ext cx="19400520" cy="3070858"/>
          </a:xfrm>
          <a:prstGeom prst="rect">
            <a:avLst/>
          </a:prstGeom>
        </p:spPr>
        <p:txBody>
          <a:bodyPr anchor="b"/>
          <a:lstStyle>
            <a:lvl1pPr marL="0" indent="0">
              <a:buNone/>
              <a:defRPr sz="11500" b="1"/>
            </a:lvl1pPr>
            <a:lvl2pPr marL="2193362" indent="0">
              <a:buNone/>
              <a:defRPr sz="9600" b="1"/>
            </a:lvl2pPr>
            <a:lvl3pPr marL="4386728" indent="0">
              <a:buNone/>
              <a:defRPr sz="8600" b="1"/>
            </a:lvl3pPr>
            <a:lvl4pPr marL="6580091" indent="0">
              <a:buNone/>
              <a:defRPr sz="7700" b="1"/>
            </a:lvl4pPr>
            <a:lvl5pPr marL="8773457" indent="0">
              <a:buNone/>
              <a:defRPr sz="7700" b="1"/>
            </a:lvl5pPr>
            <a:lvl6pPr marL="10966824" indent="0">
              <a:buNone/>
              <a:defRPr sz="7700" b="1"/>
            </a:lvl6pPr>
            <a:lvl7pPr marL="13160185" indent="0">
              <a:buNone/>
              <a:defRPr sz="7700" b="1"/>
            </a:lvl7pPr>
            <a:lvl8pPr marL="15353547" indent="0">
              <a:buNone/>
              <a:defRPr sz="7700" b="1"/>
            </a:lvl8pPr>
            <a:lvl9pPr marL="17546913"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7" y="10439401"/>
            <a:ext cx="19400520" cy="18966182"/>
          </a:xfrm>
          <a:prstGeom prst="rect">
            <a:avLst/>
          </a:prstGeo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8"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9"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EC1C2356-F66B-2A4D-88C5-32ECD56D7D7A}" type="slidenum">
              <a:rPr lang="en-US"/>
              <a:pPr>
                <a:defRPr/>
              </a:pPr>
              <a:t>‹#›</a:t>
            </a:fld>
            <a:endParaRPr lang="en-US"/>
          </a:p>
        </p:txBody>
      </p:sp>
    </p:spTree>
    <p:extLst>
      <p:ext uri="{BB962C8B-B14F-4D97-AF65-F5344CB8AC3E}">
        <p14:creationId xmlns:p14="http://schemas.microsoft.com/office/powerpoint/2010/main" val="400990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5513" y="1317625"/>
            <a:ext cx="39500175" cy="54864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4"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5"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02176059-776E-0D4F-91CA-95864A5E5A11}" type="slidenum">
              <a:rPr lang="en-US"/>
              <a:pPr>
                <a:defRPr/>
              </a:pPr>
              <a:t>‹#›</a:t>
            </a:fld>
            <a:endParaRPr lang="en-US"/>
          </a:p>
        </p:txBody>
      </p:sp>
    </p:spTree>
    <p:extLst>
      <p:ext uri="{BB962C8B-B14F-4D97-AF65-F5344CB8AC3E}">
        <p14:creationId xmlns:p14="http://schemas.microsoft.com/office/powerpoint/2010/main" val="122692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3"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4"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4DD4631A-563F-2B4E-8184-6F48E91453C4}" type="slidenum">
              <a:rPr lang="en-US"/>
              <a:pPr>
                <a:defRPr/>
              </a:pPr>
              <a:t>‹#›</a:t>
            </a:fld>
            <a:endParaRPr lang="en-US"/>
          </a:p>
        </p:txBody>
      </p:sp>
    </p:spTree>
    <p:extLst>
      <p:ext uri="{BB962C8B-B14F-4D97-AF65-F5344CB8AC3E}">
        <p14:creationId xmlns:p14="http://schemas.microsoft.com/office/powerpoint/2010/main" val="99707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7" y="1310640"/>
            <a:ext cx="14439903" cy="5577840"/>
          </a:xfrm>
          <a:prstGeom prst="rect">
            <a:avLst/>
          </a:prstGeo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8"/>
            <a:ext cx="24536400" cy="28094942"/>
          </a:xfrm>
          <a:prstGeom prst="rect">
            <a:avLst/>
          </a:prstGeom>
        </p:spPr>
        <p:txBody>
          <a:bodyPr/>
          <a:lstStyle>
            <a:lvl1pPr>
              <a:defRPr sz="153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7" y="6888488"/>
            <a:ext cx="14439903" cy="22517102"/>
          </a:xfrm>
          <a:prstGeom prst="rect">
            <a:avLst/>
          </a:prstGeom>
        </p:spPr>
        <p:txBody>
          <a:bodyPr/>
          <a:lstStyle>
            <a:lvl1pPr marL="0" indent="0">
              <a:buNone/>
              <a:defRPr sz="6700"/>
            </a:lvl1pPr>
            <a:lvl2pPr marL="2193362" indent="0">
              <a:buNone/>
              <a:defRPr sz="5700"/>
            </a:lvl2pPr>
            <a:lvl3pPr marL="4386728" indent="0">
              <a:buNone/>
              <a:defRPr sz="4800"/>
            </a:lvl3pPr>
            <a:lvl4pPr marL="6580091" indent="0">
              <a:buNone/>
              <a:defRPr sz="4300"/>
            </a:lvl4pPr>
            <a:lvl5pPr marL="8773457" indent="0">
              <a:buNone/>
              <a:defRPr sz="4300"/>
            </a:lvl5pPr>
            <a:lvl6pPr marL="10966824" indent="0">
              <a:buNone/>
              <a:defRPr sz="4300"/>
            </a:lvl6pPr>
            <a:lvl7pPr marL="13160185" indent="0">
              <a:buNone/>
              <a:defRPr sz="4300"/>
            </a:lvl7pPr>
            <a:lvl8pPr marL="15353547" indent="0">
              <a:buNone/>
              <a:defRPr sz="4300"/>
            </a:lvl8pPr>
            <a:lvl9pPr marL="17546913" indent="0">
              <a:buNone/>
              <a:defRPr sz="4300"/>
            </a:lvl9pPr>
          </a:lstStyle>
          <a:p>
            <a:pPr lvl="0"/>
            <a:r>
              <a:rPr lang="en-US" smtClean="0"/>
              <a:t>Click to edit Master text styles</a:t>
            </a:r>
          </a:p>
        </p:txBody>
      </p:sp>
      <p:sp>
        <p:nvSpPr>
          <p:cNvPr id="5"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7"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1E256D0D-51B5-FF4C-9DBF-8921AD6FB008}" type="slidenum">
              <a:rPr lang="en-US"/>
              <a:pPr>
                <a:defRPr/>
              </a:pPr>
              <a:t>‹#›</a:t>
            </a:fld>
            <a:endParaRPr lang="en-US"/>
          </a:p>
        </p:txBody>
      </p:sp>
    </p:spTree>
    <p:extLst>
      <p:ext uri="{BB962C8B-B14F-4D97-AF65-F5344CB8AC3E}">
        <p14:creationId xmlns:p14="http://schemas.microsoft.com/office/powerpoint/2010/main" val="289278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1"/>
            <a:ext cx="26334720" cy="2720342"/>
          </a:xfrm>
          <a:prstGeom prst="rect">
            <a:avLst/>
          </a:prstGeo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3" y="2941320"/>
            <a:ext cx="26334720" cy="19751040"/>
          </a:xfrm>
          <a:prstGeom prst="rect">
            <a:avLst/>
          </a:prstGeom>
        </p:spPr>
        <p:txBody>
          <a:bodyPr rtlCol="0">
            <a:normAutofit/>
          </a:bodyPr>
          <a:lstStyle>
            <a:lvl1pPr marL="0" indent="0">
              <a:buNone/>
              <a:defRPr sz="15300"/>
            </a:lvl1pPr>
            <a:lvl2pPr marL="2193362" indent="0">
              <a:buNone/>
              <a:defRPr sz="13400"/>
            </a:lvl2pPr>
            <a:lvl3pPr marL="4386728" indent="0">
              <a:buNone/>
              <a:defRPr sz="11500"/>
            </a:lvl3pPr>
            <a:lvl4pPr marL="6580091" indent="0">
              <a:buNone/>
              <a:defRPr sz="9600"/>
            </a:lvl4pPr>
            <a:lvl5pPr marL="8773457" indent="0">
              <a:buNone/>
              <a:defRPr sz="9600"/>
            </a:lvl5pPr>
            <a:lvl6pPr marL="10966824" indent="0">
              <a:buNone/>
              <a:defRPr sz="9600"/>
            </a:lvl6pPr>
            <a:lvl7pPr marL="13160185" indent="0">
              <a:buNone/>
              <a:defRPr sz="9600"/>
            </a:lvl7pPr>
            <a:lvl8pPr marL="15353547" indent="0">
              <a:buNone/>
              <a:defRPr sz="9600"/>
            </a:lvl8pPr>
            <a:lvl9pPr marL="17546913" indent="0">
              <a:buNone/>
              <a:defRPr sz="96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8602983" y="25763223"/>
            <a:ext cx="26334720" cy="3863338"/>
          </a:xfrm>
          <a:prstGeom prst="rect">
            <a:avLst/>
          </a:prstGeom>
        </p:spPr>
        <p:txBody>
          <a:bodyPr/>
          <a:lstStyle>
            <a:lvl1pPr marL="0" indent="0">
              <a:buNone/>
              <a:defRPr sz="6700"/>
            </a:lvl1pPr>
            <a:lvl2pPr marL="2193362" indent="0">
              <a:buNone/>
              <a:defRPr sz="5700"/>
            </a:lvl2pPr>
            <a:lvl3pPr marL="4386728" indent="0">
              <a:buNone/>
              <a:defRPr sz="4800"/>
            </a:lvl3pPr>
            <a:lvl4pPr marL="6580091" indent="0">
              <a:buNone/>
              <a:defRPr sz="4300"/>
            </a:lvl4pPr>
            <a:lvl5pPr marL="8773457" indent="0">
              <a:buNone/>
              <a:defRPr sz="4300"/>
            </a:lvl5pPr>
            <a:lvl6pPr marL="10966824" indent="0">
              <a:buNone/>
              <a:defRPr sz="4300"/>
            </a:lvl6pPr>
            <a:lvl7pPr marL="13160185" indent="0">
              <a:buNone/>
              <a:defRPr sz="4300"/>
            </a:lvl7pPr>
            <a:lvl8pPr marL="15353547" indent="0">
              <a:buNone/>
              <a:defRPr sz="4300"/>
            </a:lvl8pPr>
            <a:lvl9pPr marL="17546913" indent="0">
              <a:buNone/>
              <a:defRPr sz="4300"/>
            </a:lvl9pPr>
          </a:lstStyle>
          <a:p>
            <a:pPr lvl="0"/>
            <a:r>
              <a:rPr lang="en-US" smtClean="0"/>
              <a:t>Click to edit Master text styles</a:t>
            </a:r>
          </a:p>
        </p:txBody>
      </p:sp>
      <p:sp>
        <p:nvSpPr>
          <p:cNvPr id="5" name="Date Placeholder 3"/>
          <p:cNvSpPr>
            <a:spLocks noGrp="1"/>
          </p:cNvSpPr>
          <p:nvPr>
            <p:ph type="dt" sz="half" idx="10"/>
          </p:nvPr>
        </p:nvSpPr>
        <p:spPr bwMode="auto">
          <a:xfrm>
            <a:off x="21939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6" name="Footer Placeholder 4"/>
          <p:cNvSpPr>
            <a:spLocks noGrp="1"/>
          </p:cNvSpPr>
          <p:nvPr>
            <p:ph type="ftr" sz="quarter" idx="11"/>
          </p:nvPr>
        </p:nvSpPr>
        <p:spPr bwMode="auto">
          <a:xfrm>
            <a:off x="14995525" y="30510163"/>
            <a:ext cx="139001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endParaRPr lang="en-US"/>
          </a:p>
        </p:txBody>
      </p:sp>
      <p:sp>
        <p:nvSpPr>
          <p:cNvPr id="7" name="Slide Number Placeholder 5"/>
          <p:cNvSpPr>
            <a:spLocks noGrp="1"/>
          </p:cNvSpPr>
          <p:nvPr>
            <p:ph type="sldNum" sz="quarter" idx="12"/>
          </p:nvPr>
        </p:nvSpPr>
        <p:spPr bwMode="auto">
          <a:xfrm>
            <a:off x="31454725" y="30510163"/>
            <a:ext cx="10242550" cy="1752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3593" tIns="46796" rIns="93593" bIns="46796" numCol="1" anchor="t" anchorCtr="0" compatLnSpc="1">
            <a:prstTxWarp prst="textNoShape">
              <a:avLst/>
            </a:prstTxWarp>
          </a:bodyPr>
          <a:lstStyle>
            <a:lvl1pPr algn="ctr" defTabSz="938213">
              <a:defRPr smtClean="0"/>
            </a:lvl1pPr>
          </a:lstStyle>
          <a:p>
            <a:pPr>
              <a:defRPr/>
            </a:pPr>
            <a:fld id="{F186C8E7-3188-4F43-882C-A38B47BE5CCB}" type="slidenum">
              <a:rPr lang="en-US"/>
              <a:pPr>
                <a:defRPr/>
              </a:pPr>
              <a:t>‹#›</a:t>
            </a:fld>
            <a:endParaRPr lang="en-US"/>
          </a:p>
        </p:txBody>
      </p:sp>
    </p:spTree>
    <p:extLst>
      <p:ext uri="{BB962C8B-B14F-4D97-AF65-F5344CB8AC3E}">
        <p14:creationId xmlns:p14="http://schemas.microsoft.com/office/powerpoint/2010/main" val="27800660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14288" y="-84138"/>
            <a:ext cx="43905488" cy="33002538"/>
          </a:xfrm>
          <a:prstGeom prst="rect">
            <a:avLst/>
          </a:prstGeom>
          <a:solidFill>
            <a:srgbClr val="FFFFFF"/>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defRPr/>
            </a:pPr>
            <a:r>
              <a:rPr lang="en-US">
                <a:solidFill>
                  <a:srgbClr val="FFFFFF"/>
                </a:solidFill>
                <a:latin typeface="Calibri" charset="0"/>
              </a:rPr>
              <a:t>v</a:t>
            </a:r>
          </a:p>
        </p:txBody>
      </p:sp>
      <p:sp>
        <p:nvSpPr>
          <p:cNvPr id="1027" name="Rectangle 7"/>
          <p:cNvSpPr>
            <a:spLocks noChangeArrowheads="1"/>
          </p:cNvSpPr>
          <p:nvPr/>
        </p:nvSpPr>
        <p:spPr bwMode="auto">
          <a:xfrm>
            <a:off x="760413" y="7086600"/>
            <a:ext cx="42448162" cy="25146000"/>
          </a:xfrm>
          <a:prstGeom prst="rect">
            <a:avLst/>
          </a:prstGeom>
          <a:solidFill>
            <a:srgbClr val="B6AFA1">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sp>
        <p:nvSpPr>
          <p:cNvPr id="1028" name="Rectangle 4"/>
          <p:cNvSpPr>
            <a:spLocks noChangeArrowheads="1"/>
          </p:cNvSpPr>
          <p:nvPr/>
        </p:nvSpPr>
        <p:spPr bwMode="auto">
          <a:xfrm>
            <a:off x="760413" y="838200"/>
            <a:ext cx="42448162" cy="6248400"/>
          </a:xfrm>
          <a:prstGeom prst="rect">
            <a:avLst/>
          </a:prstGeom>
          <a:solidFill>
            <a:srgbClr val="93978A">
              <a:alpha val="70195"/>
            </a:srgbClr>
          </a:solidFill>
          <a:ln>
            <a:noFill/>
          </a:ln>
          <a:extLst>
            <a:ext uri="{91240B29-F687-4f45-9708-019B960494DF}">
              <a14:hiddenLine xmlns:a14="http://schemas.microsoft.com/office/drawing/2010/main" w="190500">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pic>
        <p:nvPicPr>
          <p:cNvPr id="1029" name="Picture 1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6779200" y="412750"/>
            <a:ext cx="4748213"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1068388" y="8382000"/>
            <a:ext cx="9525000" cy="2354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sp>
        <p:nvSpPr>
          <p:cNvPr id="1031" name="Rectangle 8"/>
          <p:cNvSpPr>
            <a:spLocks noChangeArrowheads="1"/>
          </p:cNvSpPr>
          <p:nvPr/>
        </p:nvSpPr>
        <p:spPr bwMode="auto">
          <a:xfrm>
            <a:off x="11887200" y="8382000"/>
            <a:ext cx="9523413" cy="2354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sp>
        <p:nvSpPr>
          <p:cNvPr id="1032" name="Rectangle 10"/>
          <p:cNvSpPr>
            <a:spLocks noChangeArrowheads="1"/>
          </p:cNvSpPr>
          <p:nvPr/>
        </p:nvSpPr>
        <p:spPr bwMode="auto">
          <a:xfrm>
            <a:off x="22634575" y="8382000"/>
            <a:ext cx="9523413" cy="2354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sp>
        <p:nvSpPr>
          <p:cNvPr id="1033" name="Rectangle 11"/>
          <p:cNvSpPr>
            <a:spLocks noChangeArrowheads="1"/>
          </p:cNvSpPr>
          <p:nvPr/>
        </p:nvSpPr>
        <p:spPr bwMode="auto">
          <a:xfrm>
            <a:off x="33375600" y="8382000"/>
            <a:ext cx="9523413" cy="23545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nchor="ctr"/>
          <a:lstStyle/>
          <a:p>
            <a:pPr algn="ctr" defTabSz="938213"/>
            <a:endParaRPr lang="en-US">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491038" rtl="0" eaLnBrk="0" fontAlgn="base" hangingPunct="0">
        <a:spcBef>
          <a:spcPct val="0"/>
        </a:spcBef>
        <a:spcAft>
          <a:spcPct val="0"/>
        </a:spcAft>
        <a:defRPr sz="21600" kern="1200">
          <a:solidFill>
            <a:schemeClr val="tx1"/>
          </a:solidFill>
          <a:latin typeface="+mj-lt"/>
          <a:ea typeface="ＭＳ Ｐゴシック" charset="0"/>
          <a:cs typeface="ＭＳ Ｐゴシック" charset="0"/>
        </a:defRPr>
      </a:lvl1pPr>
      <a:lvl2pPr algn="ctr" defTabSz="4491038" rtl="0" eaLnBrk="0" fontAlgn="base" hangingPunct="0">
        <a:spcBef>
          <a:spcPct val="0"/>
        </a:spcBef>
        <a:spcAft>
          <a:spcPct val="0"/>
        </a:spcAft>
        <a:defRPr sz="21600">
          <a:solidFill>
            <a:schemeClr val="tx1"/>
          </a:solidFill>
          <a:latin typeface="Calibri" pitchFamily="34" charset="0"/>
          <a:ea typeface="ＭＳ Ｐゴシック" charset="0"/>
          <a:cs typeface="ＭＳ Ｐゴシック" charset="0"/>
        </a:defRPr>
      </a:lvl2pPr>
      <a:lvl3pPr algn="ctr" defTabSz="4491038" rtl="0" eaLnBrk="0" fontAlgn="base" hangingPunct="0">
        <a:spcBef>
          <a:spcPct val="0"/>
        </a:spcBef>
        <a:spcAft>
          <a:spcPct val="0"/>
        </a:spcAft>
        <a:defRPr sz="21600">
          <a:solidFill>
            <a:schemeClr val="tx1"/>
          </a:solidFill>
          <a:latin typeface="Calibri" pitchFamily="34" charset="0"/>
          <a:ea typeface="ＭＳ Ｐゴシック" charset="0"/>
          <a:cs typeface="ＭＳ Ｐゴシック" charset="0"/>
        </a:defRPr>
      </a:lvl3pPr>
      <a:lvl4pPr algn="ctr" defTabSz="4491038" rtl="0" eaLnBrk="0" fontAlgn="base" hangingPunct="0">
        <a:spcBef>
          <a:spcPct val="0"/>
        </a:spcBef>
        <a:spcAft>
          <a:spcPct val="0"/>
        </a:spcAft>
        <a:defRPr sz="21600">
          <a:solidFill>
            <a:schemeClr val="tx1"/>
          </a:solidFill>
          <a:latin typeface="Calibri" pitchFamily="34" charset="0"/>
          <a:ea typeface="ＭＳ Ｐゴシック" charset="0"/>
          <a:cs typeface="ＭＳ Ｐゴシック" charset="0"/>
        </a:defRPr>
      </a:lvl4pPr>
      <a:lvl5pPr algn="ctr" defTabSz="4491038" rtl="0" eaLnBrk="0" fontAlgn="base" hangingPunct="0">
        <a:spcBef>
          <a:spcPct val="0"/>
        </a:spcBef>
        <a:spcAft>
          <a:spcPct val="0"/>
        </a:spcAft>
        <a:defRPr sz="21600">
          <a:solidFill>
            <a:schemeClr val="tx1"/>
          </a:solidFill>
          <a:latin typeface="Calibri" pitchFamily="34" charset="0"/>
          <a:ea typeface="ＭＳ Ｐゴシック" charset="0"/>
          <a:cs typeface="ＭＳ Ｐゴシック" charset="0"/>
        </a:defRPr>
      </a:lvl5pPr>
      <a:lvl6pPr marL="369235" algn="ctr" defTabSz="4385945" rtl="0" eaLnBrk="1" fontAlgn="base" hangingPunct="1">
        <a:spcBef>
          <a:spcPct val="0"/>
        </a:spcBef>
        <a:spcAft>
          <a:spcPct val="0"/>
        </a:spcAft>
        <a:defRPr sz="21100">
          <a:solidFill>
            <a:schemeClr val="tx1"/>
          </a:solidFill>
          <a:latin typeface="Calibri" pitchFamily="34" charset="0"/>
        </a:defRPr>
      </a:lvl6pPr>
      <a:lvl7pPr marL="738469" algn="ctr" defTabSz="4385945" rtl="0" eaLnBrk="1" fontAlgn="base" hangingPunct="1">
        <a:spcBef>
          <a:spcPct val="0"/>
        </a:spcBef>
        <a:spcAft>
          <a:spcPct val="0"/>
        </a:spcAft>
        <a:defRPr sz="21100">
          <a:solidFill>
            <a:schemeClr val="tx1"/>
          </a:solidFill>
          <a:latin typeface="Calibri" pitchFamily="34" charset="0"/>
        </a:defRPr>
      </a:lvl7pPr>
      <a:lvl8pPr marL="1107704" algn="ctr" defTabSz="4385945" rtl="0" eaLnBrk="1" fontAlgn="base" hangingPunct="1">
        <a:spcBef>
          <a:spcPct val="0"/>
        </a:spcBef>
        <a:spcAft>
          <a:spcPct val="0"/>
        </a:spcAft>
        <a:defRPr sz="21100">
          <a:solidFill>
            <a:schemeClr val="tx1"/>
          </a:solidFill>
          <a:latin typeface="Calibri" pitchFamily="34" charset="0"/>
        </a:defRPr>
      </a:lvl8pPr>
      <a:lvl9pPr marL="1476939" algn="ctr" defTabSz="4385945" rtl="0" eaLnBrk="1" fontAlgn="base" hangingPunct="1">
        <a:spcBef>
          <a:spcPct val="0"/>
        </a:spcBef>
        <a:spcAft>
          <a:spcPct val="0"/>
        </a:spcAft>
        <a:defRPr sz="21100">
          <a:solidFill>
            <a:schemeClr val="tx1"/>
          </a:solidFill>
          <a:latin typeface="Calibri" pitchFamily="34" charset="0"/>
        </a:defRPr>
      </a:lvl9pPr>
    </p:titleStyle>
    <p:bodyStyle>
      <a:lvl1pPr marL="1682750" indent="-1682750" algn="l" defTabSz="4491038" rtl="0" eaLnBrk="0" fontAlgn="base" hangingPunct="0">
        <a:spcBef>
          <a:spcPct val="20000"/>
        </a:spcBef>
        <a:spcAft>
          <a:spcPct val="0"/>
        </a:spcAft>
        <a:buFont typeface="Arial" charset="0"/>
        <a:buChar char="•"/>
        <a:defRPr sz="15500" kern="1200">
          <a:solidFill>
            <a:schemeClr val="tx1"/>
          </a:solidFill>
          <a:latin typeface="+mn-lt"/>
          <a:ea typeface="ＭＳ Ｐゴシック" charset="0"/>
          <a:cs typeface="ＭＳ Ｐゴシック" charset="0"/>
        </a:defRPr>
      </a:lvl1pPr>
      <a:lvl2pPr marL="3649663" indent="-1400175" algn="l" defTabSz="4491038" rtl="0" eaLnBrk="0" fontAlgn="base" hangingPunct="0">
        <a:spcBef>
          <a:spcPct val="20000"/>
        </a:spcBef>
        <a:spcAft>
          <a:spcPct val="0"/>
        </a:spcAft>
        <a:buFont typeface="Arial" charset="0"/>
        <a:buChar char="–"/>
        <a:defRPr sz="13600" kern="1200">
          <a:solidFill>
            <a:schemeClr val="tx1"/>
          </a:solidFill>
          <a:latin typeface="+mn-lt"/>
          <a:ea typeface="ＭＳ Ｐゴシック" charset="0"/>
          <a:cs typeface="+mn-cs"/>
        </a:defRPr>
      </a:lvl2pPr>
      <a:lvl3pPr marL="5614988" indent="-1123950" algn="l" defTabSz="4491038" rtl="0" eaLnBrk="0" fontAlgn="base" hangingPunct="0">
        <a:spcBef>
          <a:spcPct val="20000"/>
        </a:spcBef>
        <a:spcAft>
          <a:spcPct val="0"/>
        </a:spcAft>
        <a:buFont typeface="Arial" charset="0"/>
        <a:buChar char="•"/>
        <a:defRPr sz="11700" kern="1200">
          <a:solidFill>
            <a:schemeClr val="tx1"/>
          </a:solidFill>
          <a:latin typeface="+mn-lt"/>
          <a:ea typeface="ＭＳ Ｐゴシック" charset="0"/>
          <a:cs typeface="+mn-cs"/>
        </a:defRPr>
      </a:lvl3pPr>
      <a:lvl4pPr marL="7856538" indent="-1123950" algn="l" defTabSz="4491038" rtl="0" eaLnBrk="0" fontAlgn="base" hangingPunct="0">
        <a:spcBef>
          <a:spcPct val="20000"/>
        </a:spcBef>
        <a:spcAft>
          <a:spcPct val="0"/>
        </a:spcAft>
        <a:buFont typeface="Arial" charset="0"/>
        <a:buChar char="–"/>
        <a:defRPr sz="9900" kern="1200">
          <a:solidFill>
            <a:schemeClr val="tx1"/>
          </a:solidFill>
          <a:latin typeface="+mn-lt"/>
          <a:ea typeface="ＭＳ Ｐゴシック" charset="0"/>
          <a:cs typeface="+mn-cs"/>
        </a:defRPr>
      </a:lvl4pPr>
      <a:lvl5pPr marL="10098088" indent="-1117600" algn="l" defTabSz="4491038" rtl="0" eaLnBrk="0" fontAlgn="base" hangingPunct="0">
        <a:spcBef>
          <a:spcPct val="20000"/>
        </a:spcBef>
        <a:spcAft>
          <a:spcPct val="0"/>
        </a:spcAft>
        <a:buFont typeface="Arial" charset="0"/>
        <a:buChar char="»"/>
        <a:defRPr sz="9900" kern="1200">
          <a:solidFill>
            <a:schemeClr val="tx1"/>
          </a:solidFill>
          <a:latin typeface="+mn-lt"/>
          <a:ea typeface="ＭＳ Ｐゴシック" charset="0"/>
          <a:cs typeface="+mn-cs"/>
        </a:defRPr>
      </a:lvl5pPr>
      <a:lvl6pPr marL="12063502" indent="-1096684" algn="l" defTabSz="4386728"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56869" indent="-1096684" algn="l" defTabSz="4386728"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0231" indent="-1096684" algn="l" defTabSz="4386728"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43597" indent="-1096684" algn="l" defTabSz="4386728"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6728" rtl="0" eaLnBrk="1" latinLnBrk="0" hangingPunct="1">
        <a:defRPr sz="8600" kern="1200">
          <a:solidFill>
            <a:schemeClr val="tx1"/>
          </a:solidFill>
          <a:latin typeface="+mn-lt"/>
          <a:ea typeface="+mn-ea"/>
          <a:cs typeface="+mn-cs"/>
        </a:defRPr>
      </a:lvl1pPr>
      <a:lvl2pPr marL="2193362" algn="l" defTabSz="4386728" rtl="0" eaLnBrk="1" latinLnBrk="0" hangingPunct="1">
        <a:defRPr sz="8600" kern="1200">
          <a:solidFill>
            <a:schemeClr val="tx1"/>
          </a:solidFill>
          <a:latin typeface="+mn-lt"/>
          <a:ea typeface="+mn-ea"/>
          <a:cs typeface="+mn-cs"/>
        </a:defRPr>
      </a:lvl2pPr>
      <a:lvl3pPr marL="4386728" algn="l" defTabSz="4386728" rtl="0" eaLnBrk="1" latinLnBrk="0" hangingPunct="1">
        <a:defRPr sz="8600" kern="1200">
          <a:solidFill>
            <a:schemeClr val="tx1"/>
          </a:solidFill>
          <a:latin typeface="+mn-lt"/>
          <a:ea typeface="+mn-ea"/>
          <a:cs typeface="+mn-cs"/>
        </a:defRPr>
      </a:lvl3pPr>
      <a:lvl4pPr marL="6580091" algn="l" defTabSz="4386728" rtl="0" eaLnBrk="1" latinLnBrk="0" hangingPunct="1">
        <a:defRPr sz="8600" kern="1200">
          <a:solidFill>
            <a:schemeClr val="tx1"/>
          </a:solidFill>
          <a:latin typeface="+mn-lt"/>
          <a:ea typeface="+mn-ea"/>
          <a:cs typeface="+mn-cs"/>
        </a:defRPr>
      </a:lvl4pPr>
      <a:lvl5pPr marL="8773457" algn="l" defTabSz="4386728" rtl="0" eaLnBrk="1" latinLnBrk="0" hangingPunct="1">
        <a:defRPr sz="8600" kern="1200">
          <a:solidFill>
            <a:schemeClr val="tx1"/>
          </a:solidFill>
          <a:latin typeface="+mn-lt"/>
          <a:ea typeface="+mn-ea"/>
          <a:cs typeface="+mn-cs"/>
        </a:defRPr>
      </a:lvl5pPr>
      <a:lvl6pPr marL="10966824" algn="l" defTabSz="4386728" rtl="0" eaLnBrk="1" latinLnBrk="0" hangingPunct="1">
        <a:defRPr sz="8600" kern="1200">
          <a:solidFill>
            <a:schemeClr val="tx1"/>
          </a:solidFill>
          <a:latin typeface="+mn-lt"/>
          <a:ea typeface="+mn-ea"/>
          <a:cs typeface="+mn-cs"/>
        </a:defRPr>
      </a:lvl6pPr>
      <a:lvl7pPr marL="13160185" algn="l" defTabSz="4386728" rtl="0" eaLnBrk="1" latinLnBrk="0" hangingPunct="1">
        <a:defRPr sz="8600" kern="1200">
          <a:solidFill>
            <a:schemeClr val="tx1"/>
          </a:solidFill>
          <a:latin typeface="+mn-lt"/>
          <a:ea typeface="+mn-ea"/>
          <a:cs typeface="+mn-cs"/>
        </a:defRPr>
      </a:lvl7pPr>
      <a:lvl8pPr marL="15353547" algn="l" defTabSz="4386728" rtl="0" eaLnBrk="1" latinLnBrk="0" hangingPunct="1">
        <a:defRPr sz="8600" kern="1200">
          <a:solidFill>
            <a:schemeClr val="tx1"/>
          </a:solidFill>
          <a:latin typeface="+mn-lt"/>
          <a:ea typeface="+mn-ea"/>
          <a:cs typeface="+mn-cs"/>
        </a:defRPr>
      </a:lvl8pPr>
      <a:lvl9pPr marL="17546913" algn="l" defTabSz="4386728"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4000"/>
          </a:schemeClr>
        </a:solidFill>
        <a:effectLst/>
      </p:bgPr>
    </p:bg>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1525588" y="2209800"/>
            <a:ext cx="29564012"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eaLnBrk="1" hangingPunct="1"/>
            <a:r>
              <a:rPr lang="en-US" sz="10300" b="1">
                <a:solidFill>
                  <a:srgbClr val="D74520"/>
                </a:solidFill>
                <a:latin typeface="Soho Std" charset="0"/>
                <a:cs typeface="Soho Std" charset="0"/>
              </a:rPr>
              <a:t>the ARt project                                                    </a:t>
            </a:r>
            <a:r>
              <a:rPr lang="en-US" sz="3300" b="1">
                <a:solidFill>
                  <a:srgbClr val="D74520"/>
                </a:solidFill>
                <a:latin typeface="Optima" charset="0"/>
                <a:cs typeface="Soho Std" charset="0"/>
              </a:rPr>
              <a:t>Making citizen-owned public art more community accessible for every Oregonian. A mobile application tool using Visual Thinking Strategies, to provide        </a:t>
            </a:r>
            <a:r>
              <a:rPr lang="en-US" sz="3300" b="1" i="1">
                <a:solidFill>
                  <a:srgbClr val="D74520"/>
                </a:solidFill>
                <a:latin typeface="Optima" charset="0"/>
                <a:cs typeface="Soho Std" charset="0"/>
              </a:rPr>
              <a:t>the Augmented Reality technology</a:t>
            </a:r>
            <a:r>
              <a:rPr lang="en-US" sz="3300" b="1">
                <a:solidFill>
                  <a:srgbClr val="D74520"/>
                </a:solidFill>
                <a:latin typeface="Optima" charset="0"/>
                <a:cs typeface="Soho Std" charset="0"/>
              </a:rPr>
              <a:t> tour of our Oregon Percent for Art Collection, located throughout the Oregon State University campus, in Corvallis, OR.</a:t>
            </a:r>
          </a:p>
          <a:p>
            <a:pPr algn="l" eaLnBrk="1" hangingPunct="1">
              <a:lnSpc>
                <a:spcPct val="30000"/>
              </a:lnSpc>
            </a:pPr>
            <a:r>
              <a:rPr lang="en-US" sz="3300" b="1">
                <a:solidFill>
                  <a:srgbClr val="D74520"/>
                </a:solidFill>
                <a:latin typeface="Optima" charset="0"/>
                <a:cs typeface="Soho Std" charset="0"/>
              </a:rPr>
              <a:t> </a:t>
            </a:r>
            <a:endParaRPr lang="en-US" sz="10800" b="1">
              <a:solidFill>
                <a:srgbClr val="D74520"/>
              </a:solidFill>
              <a:latin typeface="Optima" charset="0"/>
              <a:cs typeface="Soho Std" charset="0"/>
            </a:endParaRPr>
          </a:p>
          <a:p>
            <a:pPr algn="l" eaLnBrk="1" hangingPunct="1"/>
            <a:r>
              <a:rPr lang="en-US" sz="2800" b="1">
                <a:solidFill>
                  <a:srgbClr val="000000"/>
                </a:solidFill>
                <a:latin typeface="Optima" charset="0"/>
                <a:cs typeface="LeituraSans-Grot 3" charset="0"/>
              </a:rPr>
              <a:t>Kerrie B. Wrye</a:t>
            </a:r>
            <a:r>
              <a:rPr lang="en-US" sz="2800">
                <a:solidFill>
                  <a:srgbClr val="000000"/>
                </a:solidFill>
                <a:latin typeface="Optima" charset="0"/>
                <a:cs typeface="LeituraSans-Grot 3" charset="0"/>
              </a:rPr>
              <a:t>, Student-Artistic &amp; Project Originator/Director; </a:t>
            </a:r>
            <a:r>
              <a:rPr lang="en-US" sz="2800" b="1">
                <a:solidFill>
                  <a:srgbClr val="000000"/>
                </a:solidFill>
                <a:latin typeface="Optima" charset="0"/>
                <a:cs typeface="LeituraSans-Grot 3" charset="0"/>
              </a:rPr>
              <a:t>Tina Clawson</a:t>
            </a:r>
            <a:r>
              <a:rPr lang="en-US" sz="2800">
                <a:solidFill>
                  <a:srgbClr val="000000"/>
                </a:solidFill>
                <a:latin typeface="Optima" charset="0"/>
                <a:cs typeface="LeituraSans-Grot 3" charset="0"/>
              </a:rPr>
              <a:t>, Assistant Director- Dixon Recreational Sports; </a:t>
            </a:r>
            <a:r>
              <a:rPr lang="en-US" sz="2800" b="1">
                <a:solidFill>
                  <a:srgbClr val="000000"/>
                </a:solidFill>
                <a:latin typeface="Optima" charset="0"/>
                <a:cs typeface="LeituraSans-Grot 3" charset="0"/>
              </a:rPr>
              <a:t>Larry Roper</a:t>
            </a:r>
            <a:r>
              <a:rPr lang="en-US" sz="2800">
                <a:solidFill>
                  <a:srgbClr val="000000"/>
                </a:solidFill>
                <a:latin typeface="Optima" charset="0"/>
                <a:cs typeface="LeituraSans-Grot 3" charset="0"/>
              </a:rPr>
              <a:t>, Vice-Provost- Student Affairs; </a:t>
            </a:r>
          </a:p>
          <a:p>
            <a:pPr algn="l" eaLnBrk="1" hangingPunct="1"/>
            <a:r>
              <a:rPr lang="en-US" sz="2800" b="1">
                <a:solidFill>
                  <a:srgbClr val="000000"/>
                </a:solidFill>
                <a:latin typeface="Optima" charset="0"/>
                <a:cs typeface="LeituraSans-Grot 3" charset="0"/>
              </a:rPr>
              <a:t>Jon Dorbolo</a:t>
            </a:r>
            <a:r>
              <a:rPr lang="en-US" sz="2800">
                <a:solidFill>
                  <a:srgbClr val="000000"/>
                </a:solidFill>
                <a:latin typeface="Optima" charset="0"/>
                <a:cs typeface="LeituraSans-Grot 3" charset="0"/>
              </a:rPr>
              <a:t>, Assistant Director- TAC; </a:t>
            </a:r>
            <a:r>
              <a:rPr lang="en-US" sz="2800" b="1">
                <a:solidFill>
                  <a:srgbClr val="000000"/>
                </a:solidFill>
                <a:latin typeface="Optima" charset="0"/>
                <a:cs typeface="LeituraSans-Grot 3" charset="0"/>
              </a:rPr>
              <a:t>Mark Dinsmore</a:t>
            </a:r>
            <a:r>
              <a:rPr lang="en-US" sz="2800">
                <a:solidFill>
                  <a:srgbClr val="000000"/>
                </a:solidFill>
                <a:latin typeface="Optima" charset="0"/>
                <a:cs typeface="LeituraSans-Grot 3" charset="0"/>
              </a:rPr>
              <a:t>, Computer Engineer- TAC; </a:t>
            </a:r>
            <a:r>
              <a:rPr lang="en-US" sz="2800" b="1">
                <a:solidFill>
                  <a:srgbClr val="000000"/>
                </a:solidFill>
                <a:latin typeface="Optima" charset="0"/>
                <a:cs typeface="LeituraSans-Grot 3" charset="0"/>
              </a:rPr>
              <a:t>Stevon Roberts</a:t>
            </a:r>
            <a:r>
              <a:rPr lang="en-US" sz="2800">
                <a:solidFill>
                  <a:srgbClr val="000000"/>
                </a:solidFill>
                <a:latin typeface="Optima" charset="0"/>
                <a:cs typeface="LeituraSans-Grot 3" charset="0"/>
              </a:rPr>
              <a:t>, Videographer- TAC; </a:t>
            </a:r>
            <a:r>
              <a:rPr lang="en-US" sz="2800" b="1">
                <a:solidFill>
                  <a:srgbClr val="000000"/>
                </a:solidFill>
                <a:latin typeface="Optima" charset="0"/>
                <a:cs typeface="LeituraSans-Grot 3" charset="0"/>
              </a:rPr>
              <a:t>Saralyn Hilde</a:t>
            </a:r>
            <a:r>
              <a:rPr lang="en-US" sz="2800">
                <a:solidFill>
                  <a:srgbClr val="000000"/>
                </a:solidFill>
                <a:latin typeface="Optima" charset="0"/>
                <a:cs typeface="LeituraSans-Grot 3" charset="0"/>
              </a:rPr>
              <a:t>, Oregon Arts Commission- University Facilitator; </a:t>
            </a:r>
          </a:p>
          <a:p>
            <a:pPr algn="l" eaLnBrk="1" hangingPunct="1"/>
            <a:r>
              <a:rPr lang="en-US" sz="2800" b="1">
                <a:solidFill>
                  <a:srgbClr val="000000"/>
                </a:solidFill>
                <a:latin typeface="Optima" charset="0"/>
                <a:cs typeface="LeituraSans-Grot 3" charset="0"/>
              </a:rPr>
              <a:t>Brenda McCullough</a:t>
            </a:r>
            <a:r>
              <a:rPr lang="en-US" sz="2800">
                <a:solidFill>
                  <a:srgbClr val="000000"/>
                </a:solidFill>
                <a:latin typeface="Optima" charset="0"/>
                <a:cs typeface="LeituraSans-Grot 3" charset="0"/>
              </a:rPr>
              <a:t>, Sr. French Advisor; </a:t>
            </a:r>
            <a:r>
              <a:rPr lang="en-US" sz="2800" b="1">
                <a:solidFill>
                  <a:srgbClr val="000000"/>
                </a:solidFill>
                <a:latin typeface="Optima" charset="0"/>
                <a:cs typeface="LeituraSans-Grot 3" charset="0"/>
              </a:rPr>
              <a:t>Nabil Boudraa</a:t>
            </a:r>
            <a:r>
              <a:rPr lang="en-US" sz="2800">
                <a:solidFill>
                  <a:srgbClr val="000000"/>
                </a:solidFill>
                <a:latin typeface="Optima" charset="0"/>
                <a:cs typeface="LeituraSans-Grot 3" charset="0"/>
              </a:rPr>
              <a:t>, French Professor; </a:t>
            </a:r>
            <a:r>
              <a:rPr lang="en-US" sz="2800" b="1">
                <a:solidFill>
                  <a:srgbClr val="000000"/>
                </a:solidFill>
                <a:latin typeface="Optima" charset="0"/>
                <a:cs typeface="LeituraSans-Grot 3" charset="0"/>
              </a:rPr>
              <a:t>Jeff Hale</a:t>
            </a:r>
            <a:r>
              <a:rPr lang="en-US" sz="2800">
                <a:solidFill>
                  <a:srgbClr val="000000"/>
                </a:solidFill>
                <a:latin typeface="Optima" charset="0"/>
                <a:cs typeface="LeituraSans-Grot 3" charset="0"/>
              </a:rPr>
              <a:t>, CLA Advisor; </a:t>
            </a:r>
            <a:r>
              <a:rPr lang="en-US" sz="2800" b="1">
                <a:solidFill>
                  <a:srgbClr val="000000"/>
                </a:solidFill>
                <a:latin typeface="Optima" charset="0"/>
                <a:cs typeface="LeituraSans-Grot 3" charset="0"/>
              </a:rPr>
              <a:t>Dr. Carlos Jensen</a:t>
            </a:r>
            <a:r>
              <a:rPr lang="en-US" sz="2800">
                <a:solidFill>
                  <a:srgbClr val="000000"/>
                </a:solidFill>
                <a:latin typeface="Optima" charset="0"/>
                <a:cs typeface="LeituraSans-Grot 3" charset="0"/>
              </a:rPr>
              <a:t>, EECS Professor; </a:t>
            </a:r>
            <a:r>
              <a:rPr lang="en-US" sz="2800" b="1">
                <a:solidFill>
                  <a:srgbClr val="000000"/>
                </a:solidFill>
                <a:latin typeface="Optima" charset="0"/>
                <a:cs typeface="LeituraSans-Grot 3" charset="0"/>
              </a:rPr>
              <a:t>Mike Bailey</a:t>
            </a:r>
            <a:r>
              <a:rPr lang="en-US" sz="2800">
                <a:solidFill>
                  <a:srgbClr val="000000"/>
                </a:solidFill>
                <a:latin typeface="Optima" charset="0"/>
                <a:cs typeface="LeituraSans-Grot 3" charset="0"/>
              </a:rPr>
              <a:t>, EECS Professor; </a:t>
            </a:r>
            <a:r>
              <a:rPr lang="en-US" sz="2800" b="1">
                <a:solidFill>
                  <a:srgbClr val="000000"/>
                </a:solidFill>
                <a:latin typeface="Optima" charset="0"/>
                <a:cs typeface="LeituraSans-Grot 3" charset="0"/>
              </a:rPr>
              <a:t>Frank Chiou</a:t>
            </a:r>
            <a:r>
              <a:rPr lang="en-US" sz="2800">
                <a:solidFill>
                  <a:srgbClr val="000000"/>
                </a:solidFill>
                <a:latin typeface="Optima" charset="0"/>
                <a:cs typeface="LeituraSans-Grot 3" charset="0"/>
              </a:rPr>
              <a:t> &amp; </a:t>
            </a:r>
            <a:r>
              <a:rPr lang="en-US" sz="2800" b="1">
                <a:solidFill>
                  <a:srgbClr val="000000"/>
                </a:solidFill>
                <a:latin typeface="Optima" charset="0"/>
                <a:cs typeface="LeituraSans-Grot 3" charset="0"/>
              </a:rPr>
              <a:t>Paden Atkinson</a:t>
            </a:r>
            <a:r>
              <a:rPr lang="en-US" sz="2800">
                <a:solidFill>
                  <a:srgbClr val="000000"/>
                </a:solidFill>
                <a:latin typeface="Optima" charset="0"/>
                <a:cs typeface="LeituraSans-Grot 3" charset="0"/>
              </a:rPr>
              <a:t>- 2013-</a:t>
            </a:r>
            <a:r>
              <a:rPr lang="ja-JP" altLang="en-US" sz="2800">
                <a:solidFill>
                  <a:srgbClr val="000000"/>
                </a:solidFill>
                <a:latin typeface="Optima" charset="0"/>
                <a:cs typeface="LeituraSans-Grot 3" charset="0"/>
              </a:rPr>
              <a:t>’</a:t>
            </a:r>
            <a:r>
              <a:rPr lang="en-US" altLang="ja-JP" sz="2800">
                <a:solidFill>
                  <a:srgbClr val="000000"/>
                </a:solidFill>
                <a:latin typeface="Optima" charset="0"/>
                <a:cs typeface="LeituraSans-Grot 3" charset="0"/>
              </a:rPr>
              <a:t>14 Engineering Capstone student developers; and </a:t>
            </a:r>
            <a:r>
              <a:rPr lang="en-US" altLang="ja-JP" sz="2800" b="1">
                <a:solidFill>
                  <a:srgbClr val="000000"/>
                </a:solidFill>
                <a:latin typeface="Optima" charset="0"/>
                <a:cs typeface="LeituraSans-Grot 3" charset="0"/>
              </a:rPr>
              <a:t>many, </a:t>
            </a:r>
            <a:r>
              <a:rPr lang="en-US" altLang="ja-JP" sz="2800" b="1" i="1">
                <a:solidFill>
                  <a:srgbClr val="000000"/>
                </a:solidFill>
                <a:latin typeface="Optima" charset="0"/>
                <a:cs typeface="LeituraSans-Grot 3" charset="0"/>
              </a:rPr>
              <a:t>many</a:t>
            </a:r>
            <a:r>
              <a:rPr lang="en-US" altLang="ja-JP" sz="2800" b="1">
                <a:solidFill>
                  <a:srgbClr val="000000"/>
                </a:solidFill>
                <a:latin typeface="Optima" charset="0"/>
                <a:cs typeface="LeituraSans-Grot 3" charset="0"/>
              </a:rPr>
              <a:t> more talented and supportive faculty and staff across the entire OSU academic community</a:t>
            </a:r>
            <a:r>
              <a:rPr lang="en-US" altLang="ja-JP" sz="2800">
                <a:solidFill>
                  <a:srgbClr val="000000"/>
                </a:solidFill>
                <a:latin typeface="Optima" charset="0"/>
                <a:cs typeface="LeituraSans-Grot 3" charset="0"/>
              </a:rPr>
              <a:t>!</a:t>
            </a:r>
            <a:endParaRPr lang="en-US" sz="2800">
              <a:solidFill>
                <a:srgbClr val="000000"/>
              </a:solidFill>
              <a:latin typeface="Optima" charset="0"/>
              <a:cs typeface="LeituraSans-Grot 3" charset="0"/>
            </a:endParaRPr>
          </a:p>
        </p:txBody>
      </p:sp>
      <p:sp>
        <p:nvSpPr>
          <p:cNvPr id="13315" name="TextBox 6"/>
          <p:cNvSpPr txBox="1">
            <a:spLocks noChangeArrowheads="1"/>
          </p:cNvSpPr>
          <p:nvPr/>
        </p:nvSpPr>
        <p:spPr bwMode="auto">
          <a:xfrm>
            <a:off x="1525588" y="990600"/>
            <a:ext cx="353536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eaLnBrk="1" hangingPunct="1"/>
            <a:r>
              <a:rPr lang="en-US" sz="5500">
                <a:solidFill>
                  <a:srgbClr val="000000"/>
                </a:solidFill>
                <a:latin typeface="LeituraSans-Grot 1" charset="0"/>
                <a:cs typeface="LeituraSans-Grot 1" charset="0"/>
              </a:rPr>
              <a:t>College of Liberal Arts / World Languages; College of Engineering / Electrical Engineering and Computer Science</a:t>
            </a:r>
            <a:endParaRPr lang="en-US" sz="6100">
              <a:solidFill>
                <a:srgbClr val="000000"/>
              </a:solidFill>
              <a:latin typeface="LeituraSans-Grot 1" charset="0"/>
              <a:cs typeface="LeituraSans-Grot 1" charset="0"/>
            </a:endParaRPr>
          </a:p>
        </p:txBody>
      </p:sp>
      <p:sp>
        <p:nvSpPr>
          <p:cNvPr id="13316" name="TextBox 9"/>
          <p:cNvSpPr txBox="1">
            <a:spLocks noChangeArrowheads="1"/>
          </p:cNvSpPr>
          <p:nvPr/>
        </p:nvSpPr>
        <p:spPr bwMode="auto">
          <a:xfrm>
            <a:off x="1449388" y="8664575"/>
            <a:ext cx="8455025" cy="2504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a:r>
              <a:rPr lang="en-US" sz="5600" b="1">
                <a:solidFill>
                  <a:schemeClr val="bg2"/>
                </a:solidFill>
                <a:latin typeface="Optima" charset="0"/>
              </a:rPr>
              <a:t>Value and Vision</a:t>
            </a:r>
            <a:endParaRPr lang="en-US">
              <a:solidFill>
                <a:schemeClr val="bg2"/>
              </a:solidFill>
              <a:latin typeface="Optima" charset="0"/>
            </a:endParaRPr>
          </a:p>
          <a:p>
            <a:pPr algn="l"/>
            <a:r>
              <a:rPr lang="en-US" sz="3200">
                <a:solidFill>
                  <a:schemeClr val="bg2"/>
                </a:solidFill>
                <a:latin typeface="Optima" charset="0"/>
              </a:rPr>
              <a:t>Publicly-owned art has been accumulating </a:t>
            </a:r>
          </a:p>
          <a:p>
            <a:pPr algn="l"/>
            <a:r>
              <a:rPr lang="en-US" sz="3200">
                <a:solidFill>
                  <a:schemeClr val="bg2"/>
                </a:solidFill>
                <a:latin typeface="Optima" charset="0"/>
              </a:rPr>
              <a:t>across the state of Oregon since the late 1970</a:t>
            </a:r>
            <a:r>
              <a:rPr lang="ja-JP" altLang="en-US" sz="3200">
                <a:solidFill>
                  <a:schemeClr val="bg2"/>
                </a:solidFill>
                <a:latin typeface="Optima" charset="0"/>
              </a:rPr>
              <a:t>’</a:t>
            </a:r>
            <a:r>
              <a:rPr lang="en-US" altLang="ja-JP" sz="3200">
                <a:solidFill>
                  <a:schemeClr val="bg2"/>
                </a:solidFill>
                <a:latin typeface="Optima" charset="0"/>
              </a:rPr>
              <a:t>s. Yet, the Percent for Art Collection is a permanent public cultural resource of which very few Oregonians are aware.</a:t>
            </a:r>
          </a:p>
          <a:p>
            <a:pPr algn="l"/>
            <a:r>
              <a:rPr lang="en-US" sz="3200">
                <a:solidFill>
                  <a:schemeClr val="bg2"/>
                </a:solidFill>
                <a:latin typeface="Optima" charset="0"/>
              </a:rPr>
              <a:t>In 2011, Oregon State University post-Bacc student, and Corvallis artist Kerrie B. Wrye, </a:t>
            </a:r>
          </a:p>
          <a:p>
            <a:pPr algn="l"/>
            <a:r>
              <a:rPr lang="en-US" sz="3200">
                <a:solidFill>
                  <a:schemeClr val="bg2"/>
                </a:solidFill>
                <a:latin typeface="Optima" charset="0"/>
              </a:rPr>
              <a:t>envisioned the basic concepts for mobile</a:t>
            </a:r>
          </a:p>
          <a:p>
            <a:pPr algn="l"/>
            <a:r>
              <a:rPr lang="en-US" sz="3200">
                <a:solidFill>
                  <a:schemeClr val="bg2"/>
                </a:solidFill>
                <a:latin typeface="Optima" charset="0"/>
              </a:rPr>
              <a:t>application access to this statewide wealth,  beginning in our local academic community. </a:t>
            </a:r>
          </a:p>
          <a:p>
            <a:pPr algn="l"/>
            <a:endParaRPr lang="en-US" sz="3200">
              <a:solidFill>
                <a:schemeClr val="bg2"/>
              </a:solidFill>
              <a:latin typeface="Optima" charset="0"/>
            </a:endParaRPr>
          </a:p>
          <a:p>
            <a:pPr algn="l"/>
            <a:r>
              <a:rPr lang="en-US" sz="3200">
                <a:solidFill>
                  <a:schemeClr val="bg2"/>
                </a:solidFill>
                <a:latin typeface="Optima" charset="0"/>
              </a:rPr>
              <a:t>Consider that in an age of increasing computer monitor-centered productivity, we continue to take for granted our abilities to visually absorb and process context-specific information. </a:t>
            </a:r>
          </a:p>
          <a:p>
            <a:pPr algn="l"/>
            <a:r>
              <a:rPr lang="en-US" sz="3200">
                <a:solidFill>
                  <a:schemeClr val="bg2"/>
                </a:solidFill>
                <a:latin typeface="Optima" charset="0"/>
              </a:rPr>
              <a:t>Collaborating across the university, Kerrie chooses to uniquely adapt </a:t>
            </a:r>
            <a:r>
              <a:rPr lang="en-US" sz="3200" i="1">
                <a:solidFill>
                  <a:schemeClr val="bg2"/>
                </a:solidFill>
                <a:latin typeface="Optima" charset="0"/>
              </a:rPr>
              <a:t>the ARt project</a:t>
            </a:r>
            <a:r>
              <a:rPr lang="en-US" sz="3200">
                <a:solidFill>
                  <a:schemeClr val="bg2"/>
                </a:solidFill>
                <a:latin typeface="Optima" charset="0"/>
              </a:rPr>
              <a:t> content design to a visual thinking model; reflective of a deep desire to assist improved perceptual self-value and empowerment, through unlimited encounters with our public art. </a:t>
            </a:r>
            <a:r>
              <a:rPr lang="en-US" sz="3200" i="1">
                <a:solidFill>
                  <a:schemeClr val="bg2"/>
                </a:solidFill>
                <a:latin typeface="Optima" charset="0"/>
              </a:rPr>
              <a:t>the Art project</a:t>
            </a:r>
            <a:r>
              <a:rPr lang="en-US" sz="3200">
                <a:solidFill>
                  <a:schemeClr val="bg2"/>
                </a:solidFill>
                <a:latin typeface="Optima" charset="0"/>
              </a:rPr>
              <a:t> goals include providing a mobile content delivery system that improves our unexplored visual information processing abilities, through an engaging visual skills enrichment model, proven effective in disciplines such as Math, Science, History and Engineering.</a:t>
            </a:r>
          </a:p>
          <a:p>
            <a:pPr algn="l"/>
            <a:r>
              <a:rPr lang="en-US" sz="3200" i="1">
                <a:solidFill>
                  <a:schemeClr val="bg2"/>
                </a:solidFill>
                <a:latin typeface="Optima" charset="0"/>
              </a:rPr>
              <a:t>the ARt project</a:t>
            </a:r>
            <a:r>
              <a:rPr lang="en-US" sz="3200">
                <a:solidFill>
                  <a:schemeClr val="bg2"/>
                </a:solidFill>
                <a:latin typeface="Optima" charset="0"/>
              </a:rPr>
              <a:t> believes the state university setting provides a perfect niche in which to begin both public awareness and engagement with the Percent for Art Collection. Imagine: permanent public arts now more accessible to widening audience engagement, participation and development through mobile technology!</a:t>
            </a:r>
          </a:p>
          <a:p>
            <a:pPr algn="l"/>
            <a:endParaRPr lang="en-US" sz="3300">
              <a:solidFill>
                <a:schemeClr val="bg2"/>
              </a:solidFill>
              <a:latin typeface="Optima" charset="0"/>
            </a:endParaRPr>
          </a:p>
          <a:p>
            <a:pPr algn="l"/>
            <a:r>
              <a:rPr lang="en-US" sz="3300">
                <a:solidFill>
                  <a:schemeClr val="bg2"/>
                </a:solidFill>
                <a:latin typeface="Optima" charset="0"/>
              </a:rPr>
              <a:t>So far </a:t>
            </a:r>
            <a:r>
              <a:rPr lang="en-US" sz="3300" i="1">
                <a:solidFill>
                  <a:schemeClr val="bg2"/>
                </a:solidFill>
                <a:latin typeface="Optima" charset="0"/>
              </a:rPr>
              <a:t>the ARt project</a:t>
            </a:r>
            <a:r>
              <a:rPr lang="en-US" sz="3300">
                <a:solidFill>
                  <a:schemeClr val="bg2"/>
                </a:solidFill>
                <a:latin typeface="Optima" charset="0"/>
              </a:rPr>
              <a:t> prototype has under utilized a contextualized information access technology called, augmented reality. Nevertheless, the artist/projectinnovator has a strong vision concerning the highly interactive engagement potential waiting to happen between art and this kind of mobile technology. Our development teams agree that AR is too cool, not to make this happen! </a:t>
            </a:r>
            <a:endParaRPr lang="en-US" sz="3200">
              <a:solidFill>
                <a:schemeClr val="bg2"/>
              </a:solidFill>
              <a:latin typeface="Optima" charset="0"/>
            </a:endParaRPr>
          </a:p>
          <a:p>
            <a:pPr algn="l"/>
            <a:endParaRPr lang="en-US" sz="3300">
              <a:solidFill>
                <a:schemeClr val="bg2"/>
              </a:solidFill>
            </a:endParaRPr>
          </a:p>
          <a:p>
            <a:pPr algn="l"/>
            <a:r>
              <a:rPr lang="en-US" sz="3300">
                <a:solidFill>
                  <a:schemeClr val="bg2"/>
                </a:solidFill>
              </a:rPr>
              <a:t> </a:t>
            </a:r>
          </a:p>
          <a:p>
            <a:pPr algn="l"/>
            <a:endParaRPr lang="en-US" sz="3300">
              <a:solidFill>
                <a:schemeClr val="bg2"/>
              </a:solidFill>
              <a:latin typeface="LeituraSans-Grot 2" charset="0"/>
              <a:cs typeface="LeituraSans-Grot 2" charset="0"/>
            </a:endParaRPr>
          </a:p>
          <a:p>
            <a:pPr algn="l" eaLnBrk="1" hangingPunct="1">
              <a:buFont typeface="Arial" charset="0"/>
              <a:buChar char="•"/>
            </a:pPr>
            <a:endParaRPr lang="en-US" sz="3300">
              <a:solidFill>
                <a:srgbClr val="000000"/>
              </a:solidFill>
              <a:latin typeface="LeituraSans-Grot 2" charset="0"/>
              <a:cs typeface="LeituraSans-Grot 2" charset="0"/>
            </a:endParaRPr>
          </a:p>
        </p:txBody>
      </p:sp>
      <p:sp>
        <p:nvSpPr>
          <p:cNvPr id="13317" name="TextBox 39"/>
          <p:cNvSpPr txBox="1">
            <a:spLocks noChangeArrowheads="1"/>
          </p:cNvSpPr>
          <p:nvPr/>
        </p:nvSpPr>
        <p:spPr bwMode="auto">
          <a:xfrm>
            <a:off x="12344400" y="8664575"/>
            <a:ext cx="8383588" cy="281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a:r>
              <a:rPr lang="en-US" sz="5600" b="1">
                <a:solidFill>
                  <a:schemeClr val="bg2"/>
                </a:solidFill>
                <a:latin typeface="Optima" charset="0"/>
              </a:rPr>
              <a:t>Process</a:t>
            </a:r>
            <a:endParaRPr lang="en-US" sz="3300">
              <a:solidFill>
                <a:schemeClr val="bg2"/>
              </a:solidFill>
              <a:latin typeface="Optima" charset="0"/>
            </a:endParaRPr>
          </a:p>
          <a:p>
            <a:pPr algn="l"/>
            <a:r>
              <a:rPr lang="en-US" sz="3300">
                <a:solidFill>
                  <a:schemeClr val="bg2"/>
                </a:solidFill>
                <a:latin typeface="Optima" charset="0"/>
              </a:rPr>
              <a:t>Because this is a collaborative development process across disciplines, </a:t>
            </a:r>
            <a:r>
              <a:rPr lang="en-US" sz="3300" i="1">
                <a:solidFill>
                  <a:schemeClr val="bg2"/>
                </a:solidFill>
                <a:latin typeface="Optima" charset="0"/>
              </a:rPr>
              <a:t>the ARt project</a:t>
            </a:r>
            <a:r>
              <a:rPr lang="en-US" sz="3300">
                <a:solidFill>
                  <a:schemeClr val="bg2"/>
                </a:solidFill>
                <a:latin typeface="Optima" charset="0"/>
              </a:rPr>
              <a:t> teams frequently start with traditional pencil and paper, in order to both explore and hone design integration, between digital and visual thinking strategies.</a:t>
            </a:r>
          </a:p>
          <a:p>
            <a:pPr algn="l"/>
            <a:r>
              <a:rPr lang="en-US" sz="3300">
                <a:solidFill>
                  <a:schemeClr val="bg2"/>
                </a:solidFill>
                <a:latin typeface="Optima" charset="0"/>
              </a:rPr>
              <a:t> </a:t>
            </a:r>
          </a:p>
          <a:p>
            <a:pPr algn="l"/>
            <a:r>
              <a:rPr lang="en-US" sz="3300">
                <a:solidFill>
                  <a:schemeClr val="bg2"/>
                </a:solidFill>
                <a:latin typeface="Optima" charset="0"/>
              </a:rPr>
              <a:t>Approaching second stage user experience refinement goals this way, allows the development team to: </a:t>
            </a:r>
          </a:p>
          <a:p>
            <a:pPr algn="l">
              <a:buFontTx/>
              <a:buChar char="•"/>
            </a:pPr>
            <a:r>
              <a:rPr lang="en-US" sz="3300" i="1">
                <a:solidFill>
                  <a:schemeClr val="bg2"/>
                </a:solidFill>
                <a:latin typeface="Optima" charset="0"/>
              </a:rPr>
              <a:t>See</a:t>
            </a:r>
            <a:r>
              <a:rPr lang="en-US" sz="3300">
                <a:solidFill>
                  <a:schemeClr val="bg2"/>
                </a:solidFill>
                <a:latin typeface="Optima" charset="0"/>
              </a:rPr>
              <a:t> their newest blueprints in action </a:t>
            </a:r>
          </a:p>
          <a:p>
            <a:pPr algn="l">
              <a:buFontTx/>
              <a:buChar char="•"/>
            </a:pPr>
            <a:r>
              <a:rPr lang="en-US" sz="3300">
                <a:solidFill>
                  <a:schemeClr val="bg2"/>
                </a:solidFill>
                <a:latin typeface="Optima" charset="0"/>
              </a:rPr>
              <a:t>Further brainstorm implementation and     refinement</a:t>
            </a:r>
          </a:p>
          <a:p>
            <a:pPr algn="l">
              <a:buFontTx/>
              <a:buChar char="•"/>
            </a:pPr>
            <a:r>
              <a:rPr lang="en-US" sz="3300">
                <a:solidFill>
                  <a:schemeClr val="bg2"/>
                </a:solidFill>
                <a:latin typeface="Optima" charset="0"/>
              </a:rPr>
              <a:t>While allowing for excess feature discard.</a:t>
            </a:r>
          </a:p>
          <a:p>
            <a:pPr algn="l"/>
            <a:endParaRPr lang="en-US" sz="3300">
              <a:solidFill>
                <a:schemeClr val="bg2"/>
              </a:solidFill>
              <a:latin typeface="Optima" charset="0"/>
            </a:endParaRPr>
          </a:p>
          <a:p>
            <a:pPr algn="l"/>
            <a:r>
              <a:rPr lang="en-US" sz="3300">
                <a:solidFill>
                  <a:schemeClr val="bg2"/>
                </a:solidFill>
                <a:latin typeface="Optima" charset="0"/>
              </a:rPr>
              <a:t>Database design starts in the earliest brainstorming sessions to conceptualize different types and sources of information. Ease of future information addition to the app, is also included in this new 2nd phase design.</a:t>
            </a:r>
          </a:p>
          <a:p>
            <a:pPr algn="l"/>
            <a:endParaRPr lang="en-US">
              <a:solidFill>
                <a:schemeClr val="bg2"/>
              </a:solidFill>
            </a:endParaRPr>
          </a:p>
          <a:p>
            <a:pPr algn="l"/>
            <a:endParaRPr lang="en-US">
              <a:solidFill>
                <a:schemeClr val="bg2"/>
              </a:solidFill>
            </a:endParaRPr>
          </a:p>
          <a:p>
            <a:pPr algn="l"/>
            <a:endParaRPr lang="en-US" sz="5600" b="1">
              <a:solidFill>
                <a:schemeClr val="bg2"/>
              </a:solidFill>
              <a:latin typeface="Optima" charset="0"/>
            </a:endParaRPr>
          </a:p>
          <a:p>
            <a:pPr algn="l"/>
            <a:r>
              <a:rPr lang="en-US" sz="5600" b="1">
                <a:solidFill>
                  <a:schemeClr val="bg2"/>
                </a:solidFill>
                <a:latin typeface="Optima" charset="0"/>
              </a:rPr>
              <a:t>Digital Tools</a:t>
            </a:r>
            <a:endParaRPr lang="en-US" sz="3300">
              <a:solidFill>
                <a:schemeClr val="bg2"/>
              </a:solidFill>
              <a:latin typeface="Optima" charset="0"/>
            </a:endParaRPr>
          </a:p>
          <a:p>
            <a:pPr algn="l"/>
            <a:r>
              <a:rPr lang="en-US" sz="3300">
                <a:solidFill>
                  <a:schemeClr val="bg2"/>
                </a:solidFill>
                <a:latin typeface="Optima" charset="0"/>
              </a:rPr>
              <a:t>A mobile development platform called </a:t>
            </a:r>
            <a:r>
              <a:rPr lang="en-US" sz="3300" b="1">
                <a:solidFill>
                  <a:schemeClr val="bg2"/>
                </a:solidFill>
                <a:latin typeface="Optima" charset="0"/>
              </a:rPr>
              <a:t>Cordova</a:t>
            </a:r>
            <a:r>
              <a:rPr lang="en-US" sz="3300">
                <a:solidFill>
                  <a:schemeClr val="bg2"/>
                </a:solidFill>
                <a:latin typeface="Optima" charset="0"/>
              </a:rPr>
              <a:t>, allows the 2nd Phase refinements team called</a:t>
            </a:r>
            <a:r>
              <a:rPr lang="en-US" sz="3300" b="1">
                <a:solidFill>
                  <a:schemeClr val="bg2"/>
                </a:solidFill>
                <a:latin typeface="Optima" charset="0"/>
              </a:rPr>
              <a:t> Provenance</a:t>
            </a:r>
            <a:r>
              <a:rPr lang="en-US" sz="3300">
                <a:solidFill>
                  <a:schemeClr val="bg2"/>
                </a:solidFill>
                <a:latin typeface="Optima" charset="0"/>
              </a:rPr>
              <a:t>, to: </a:t>
            </a:r>
          </a:p>
          <a:p>
            <a:pPr algn="l">
              <a:buFontTx/>
              <a:buChar char="•"/>
            </a:pPr>
            <a:r>
              <a:rPr lang="en-US" sz="3300">
                <a:solidFill>
                  <a:schemeClr val="bg2"/>
                </a:solidFill>
                <a:latin typeface="Optima" charset="0"/>
              </a:rPr>
              <a:t>Access device features like the camera and   accelerometer </a:t>
            </a:r>
          </a:p>
          <a:p>
            <a:pPr algn="l">
              <a:buFontTx/>
              <a:buChar char="•"/>
            </a:pPr>
            <a:r>
              <a:rPr lang="en-US" sz="3300">
                <a:solidFill>
                  <a:schemeClr val="bg2"/>
                </a:solidFill>
                <a:latin typeface="Optima" charset="0"/>
              </a:rPr>
              <a:t>While developing non-natively in </a:t>
            </a:r>
            <a:r>
              <a:rPr lang="en-US" sz="3300" b="1">
                <a:solidFill>
                  <a:schemeClr val="bg2"/>
                </a:solidFill>
                <a:latin typeface="Optima" charset="0"/>
              </a:rPr>
              <a:t>HTML</a:t>
            </a:r>
            <a:r>
              <a:rPr lang="en-US" sz="3300">
                <a:solidFill>
                  <a:schemeClr val="bg2"/>
                </a:solidFill>
                <a:latin typeface="Optima" charset="0"/>
              </a:rPr>
              <a:t>,   </a:t>
            </a:r>
            <a:r>
              <a:rPr lang="en-US" sz="3300" b="1">
                <a:solidFill>
                  <a:schemeClr val="bg2"/>
                </a:solidFill>
                <a:latin typeface="Optima" charset="0"/>
              </a:rPr>
              <a:t>JavaScript</a:t>
            </a:r>
            <a:r>
              <a:rPr lang="en-US" sz="3300">
                <a:solidFill>
                  <a:schemeClr val="bg2"/>
                </a:solidFill>
                <a:latin typeface="Optima" charset="0"/>
              </a:rPr>
              <a:t>, and </a:t>
            </a:r>
            <a:r>
              <a:rPr lang="en-US" sz="3300" b="1">
                <a:solidFill>
                  <a:schemeClr val="bg2"/>
                </a:solidFill>
                <a:latin typeface="Optima" charset="0"/>
              </a:rPr>
              <a:t>CSS</a:t>
            </a:r>
            <a:r>
              <a:rPr lang="en-US" sz="3300">
                <a:solidFill>
                  <a:schemeClr val="bg2"/>
                </a:solidFill>
                <a:latin typeface="Optima" charset="0"/>
              </a:rPr>
              <a:t>.</a:t>
            </a:r>
          </a:p>
          <a:p>
            <a:pPr algn="l" eaLnBrk="1" hangingPunct="1"/>
            <a:r>
              <a:rPr lang="en-US" sz="3300">
                <a:solidFill>
                  <a:schemeClr val="bg2"/>
                </a:solidFill>
                <a:latin typeface="Optima" charset="0"/>
              </a:rPr>
              <a:t/>
            </a:r>
            <a:br>
              <a:rPr lang="en-US" sz="3300">
                <a:solidFill>
                  <a:schemeClr val="bg2"/>
                </a:solidFill>
                <a:latin typeface="Optima" charset="0"/>
              </a:rPr>
            </a:br>
            <a:r>
              <a:rPr lang="en-US" sz="3300">
                <a:solidFill>
                  <a:schemeClr val="bg2"/>
                </a:solidFill>
                <a:latin typeface="Optima" charset="0"/>
              </a:rPr>
              <a:t> </a:t>
            </a:r>
            <a:r>
              <a:rPr lang="en-US" sz="3300" i="1">
                <a:solidFill>
                  <a:schemeClr val="bg2"/>
                </a:solidFill>
                <a:latin typeface="Optima" charset="0"/>
              </a:rPr>
              <a:t>the ARt project</a:t>
            </a:r>
            <a:r>
              <a:rPr lang="en-US" sz="3300">
                <a:solidFill>
                  <a:schemeClr val="bg2"/>
                </a:solidFill>
                <a:latin typeface="Optima" charset="0"/>
              </a:rPr>
              <a:t> Provenance team is using the </a:t>
            </a:r>
            <a:r>
              <a:rPr lang="en-US" sz="3300" b="1">
                <a:solidFill>
                  <a:schemeClr val="bg2"/>
                </a:solidFill>
                <a:latin typeface="Optima" charset="0"/>
              </a:rPr>
              <a:t>Intel XDK</a:t>
            </a:r>
            <a:r>
              <a:rPr lang="en-US" sz="3300">
                <a:solidFill>
                  <a:schemeClr val="bg2"/>
                </a:solidFill>
                <a:latin typeface="Optima" charset="0"/>
              </a:rPr>
              <a:t> as their development environment, because of its one-click build process; in addition to the expected features of syntax highlighting, auto-completion of functions and, an emulator to test code. Porting the web application to mobile platforms using Intel XDK allows the Provenance to test the application in the intended environment.</a:t>
            </a:r>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a:solidFill>
                <a:schemeClr val="bg2"/>
              </a:solidFill>
            </a:endParaRPr>
          </a:p>
          <a:p>
            <a:pPr algn="l"/>
            <a:endParaRPr lang="en-US" sz="3300">
              <a:solidFill>
                <a:schemeClr val="bg2"/>
              </a:solidFill>
              <a:latin typeface="Optima" charset="0"/>
            </a:endParaRPr>
          </a:p>
          <a:p>
            <a:pPr algn="l"/>
            <a:endParaRPr lang="en-US" sz="3300">
              <a:solidFill>
                <a:schemeClr val="bg2"/>
              </a:solidFill>
              <a:latin typeface="Optima" charset="0"/>
            </a:endParaRPr>
          </a:p>
          <a:p>
            <a:pPr algn="l"/>
            <a:endParaRPr lang="en-US"/>
          </a:p>
        </p:txBody>
      </p:sp>
      <p:sp>
        <p:nvSpPr>
          <p:cNvPr id="13318" name="TextBox 18"/>
          <p:cNvSpPr txBox="1">
            <a:spLocks noChangeArrowheads="1"/>
          </p:cNvSpPr>
          <p:nvPr/>
        </p:nvSpPr>
        <p:spPr bwMode="auto">
          <a:xfrm>
            <a:off x="22707600" y="31027688"/>
            <a:ext cx="99822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eaLnBrk="1" hangingPunct="1"/>
            <a:r>
              <a:rPr lang="en-US" sz="3300">
                <a:solidFill>
                  <a:srgbClr val="000000"/>
                </a:solidFill>
                <a:latin typeface="Optima" charset="0"/>
                <a:cs typeface="LeituraSans-Grot 3" charset="0"/>
              </a:rPr>
              <a:t>to help access the art in each building.</a:t>
            </a:r>
            <a:endParaRPr lang="en-US" sz="3300">
              <a:solidFill>
                <a:srgbClr val="000000"/>
              </a:solidFill>
              <a:latin typeface="LeituraSans-Grot 3" charset="0"/>
              <a:cs typeface="LeituraSans-Grot 3" charset="0"/>
            </a:endParaRPr>
          </a:p>
        </p:txBody>
      </p:sp>
      <p:sp>
        <p:nvSpPr>
          <p:cNvPr id="13319" name="TextBox 19"/>
          <p:cNvSpPr txBox="1">
            <a:spLocks noChangeArrowheads="1"/>
          </p:cNvSpPr>
          <p:nvPr/>
        </p:nvSpPr>
        <p:spPr bwMode="auto">
          <a:xfrm>
            <a:off x="22631400" y="8701088"/>
            <a:ext cx="998696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eaLnBrk="1" hangingPunct="1"/>
            <a:r>
              <a:rPr lang="en-US" sz="3300">
                <a:solidFill>
                  <a:srgbClr val="000000"/>
                </a:solidFill>
                <a:latin typeface="Optima" charset="0"/>
                <a:cs typeface="LeituraSans-Grot 3" charset="0"/>
              </a:rPr>
              <a:t>Entering an environment of Information Augments…</a:t>
            </a:r>
            <a:endParaRPr lang="en-US" sz="3300">
              <a:solidFill>
                <a:srgbClr val="000000"/>
              </a:solidFill>
              <a:latin typeface="LeituraSans-Grot 3" charset="0"/>
              <a:cs typeface="LeituraSans-Grot 3" charset="0"/>
            </a:endParaRPr>
          </a:p>
        </p:txBody>
      </p:sp>
      <p:sp>
        <p:nvSpPr>
          <p:cNvPr id="13320" name="TextBox 20"/>
          <p:cNvSpPr txBox="1">
            <a:spLocks noChangeArrowheads="1"/>
          </p:cNvSpPr>
          <p:nvPr/>
        </p:nvSpPr>
        <p:spPr bwMode="auto">
          <a:xfrm>
            <a:off x="33910588" y="8664575"/>
            <a:ext cx="8383587" cy="2420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a:r>
              <a:rPr lang="en-US" sz="5600" b="1">
                <a:solidFill>
                  <a:schemeClr val="bg2"/>
                </a:solidFill>
                <a:latin typeface="Optima" charset="0"/>
              </a:rPr>
              <a:t>Design Decisions, and</a:t>
            </a:r>
            <a:r>
              <a:rPr lang="en-US" sz="3300">
                <a:solidFill>
                  <a:schemeClr val="bg2"/>
                </a:solidFill>
                <a:latin typeface="Optima" charset="0"/>
              </a:rPr>
              <a:t> </a:t>
            </a:r>
            <a:r>
              <a:rPr lang="en-US" sz="5600" b="1">
                <a:solidFill>
                  <a:schemeClr val="bg2"/>
                </a:solidFill>
                <a:latin typeface="Optima" charset="0"/>
              </a:rPr>
              <a:t>Taking </a:t>
            </a:r>
            <a:r>
              <a:rPr lang="en-US" sz="5600" b="1" i="1">
                <a:solidFill>
                  <a:schemeClr val="bg2"/>
                </a:solidFill>
                <a:latin typeface="Optima" charset="0"/>
              </a:rPr>
              <a:t>the ARt project</a:t>
            </a:r>
            <a:r>
              <a:rPr lang="en-US" sz="5600" b="1">
                <a:solidFill>
                  <a:schemeClr val="bg2"/>
                </a:solidFill>
                <a:latin typeface="Optima" charset="0"/>
              </a:rPr>
              <a:t> Further</a:t>
            </a:r>
            <a:endParaRPr lang="en-US" sz="3300">
              <a:solidFill>
                <a:schemeClr val="bg2"/>
              </a:solidFill>
              <a:latin typeface="Optima" charset="0"/>
            </a:endParaRPr>
          </a:p>
          <a:p>
            <a:pPr algn="l"/>
            <a:r>
              <a:rPr lang="en-US" sz="3300">
                <a:solidFill>
                  <a:schemeClr val="bg2"/>
                </a:solidFill>
                <a:latin typeface="Optima" charset="0"/>
              </a:rPr>
              <a:t>By creating achievements and </a:t>
            </a:r>
            <a:r>
              <a:rPr lang="ja-JP" altLang="en-US" sz="3300">
                <a:solidFill>
                  <a:schemeClr val="bg2"/>
                </a:solidFill>
                <a:latin typeface="Optima" charset="0"/>
              </a:rPr>
              <a:t>“</a:t>
            </a:r>
            <a:r>
              <a:rPr lang="en-US" altLang="ja-JP" sz="3300">
                <a:solidFill>
                  <a:schemeClr val="bg2"/>
                </a:solidFill>
                <a:latin typeface="Optima" charset="0"/>
              </a:rPr>
              <a:t>digital rewards</a:t>
            </a:r>
            <a:r>
              <a:rPr lang="ja-JP" altLang="en-US" sz="3300">
                <a:solidFill>
                  <a:schemeClr val="bg2"/>
                </a:solidFill>
                <a:latin typeface="Optima" charset="0"/>
              </a:rPr>
              <a:t>”</a:t>
            </a:r>
            <a:r>
              <a:rPr lang="en-US" altLang="ja-JP" sz="3300">
                <a:solidFill>
                  <a:schemeClr val="bg2"/>
                </a:solidFill>
                <a:latin typeface="Optima" charset="0"/>
              </a:rPr>
              <a:t> for viewing pieces, </a:t>
            </a:r>
            <a:r>
              <a:rPr lang="en-US" altLang="ja-JP" sz="3300" i="1">
                <a:solidFill>
                  <a:schemeClr val="bg2"/>
                </a:solidFill>
                <a:latin typeface="Optima" charset="0"/>
              </a:rPr>
              <a:t>the ARt project</a:t>
            </a:r>
            <a:r>
              <a:rPr lang="en-US" altLang="ja-JP" sz="3300">
                <a:solidFill>
                  <a:schemeClr val="bg2"/>
                </a:solidFill>
                <a:latin typeface="Optima" charset="0"/>
              </a:rPr>
              <a:t> Provenance team has conceptualized new </a:t>
            </a:r>
            <a:r>
              <a:rPr lang="en-US" altLang="ja-JP" sz="3300" i="1">
                <a:solidFill>
                  <a:schemeClr val="bg2"/>
                </a:solidFill>
                <a:latin typeface="Optima" charset="0"/>
              </a:rPr>
              <a:t>ARtouring</a:t>
            </a:r>
            <a:r>
              <a:rPr lang="en-US" altLang="ja-JP" sz="3300">
                <a:solidFill>
                  <a:schemeClr val="bg2"/>
                </a:solidFill>
                <a:latin typeface="Optima" charset="0"/>
              </a:rPr>
              <a:t> features to develop the user</a:t>
            </a:r>
            <a:r>
              <a:rPr lang="ja-JP" altLang="en-US" sz="3300">
                <a:solidFill>
                  <a:schemeClr val="bg2"/>
                </a:solidFill>
                <a:latin typeface="Optima" charset="0"/>
              </a:rPr>
              <a:t>’</a:t>
            </a:r>
            <a:r>
              <a:rPr lang="en-US" altLang="ja-JP" sz="3300">
                <a:solidFill>
                  <a:schemeClr val="bg2"/>
                </a:solidFill>
                <a:latin typeface="Optima" charset="0"/>
              </a:rPr>
              <a:t>s own incentives over time, for both art searching and looking deeply at each art work on campus. </a:t>
            </a:r>
          </a:p>
          <a:p>
            <a:pPr algn="l" eaLnBrk="1" hangingPunct="1"/>
            <a:r>
              <a:rPr lang="en-US" sz="3300">
                <a:solidFill>
                  <a:schemeClr val="bg2"/>
                </a:solidFill>
                <a:latin typeface="Optima" charset="0"/>
              </a:rPr>
              <a:t>Discovering that the mobile development platform doesn</a:t>
            </a:r>
            <a:r>
              <a:rPr lang="ja-JP" altLang="en-US" sz="3300">
                <a:solidFill>
                  <a:schemeClr val="bg2"/>
                </a:solidFill>
                <a:latin typeface="Optima" charset="0"/>
              </a:rPr>
              <a:t>’</a:t>
            </a:r>
            <a:r>
              <a:rPr lang="en-US" altLang="ja-JP" sz="3300">
                <a:solidFill>
                  <a:schemeClr val="bg2"/>
                </a:solidFill>
                <a:latin typeface="Optima" charset="0"/>
              </a:rPr>
              <a:t>t readily support overlaying images on top of a camera view, the Provenance team would move to native Android and iOS development, trading the convenience of control that </a:t>
            </a:r>
            <a:r>
              <a:rPr lang="en-US" altLang="ja-JP" sz="3300" b="1">
                <a:solidFill>
                  <a:schemeClr val="bg2"/>
                </a:solidFill>
                <a:latin typeface="Optima" charset="0"/>
              </a:rPr>
              <a:t>Cordova</a:t>
            </a:r>
            <a:r>
              <a:rPr lang="en-US" altLang="ja-JP" sz="3300">
                <a:solidFill>
                  <a:schemeClr val="bg2"/>
                </a:solidFill>
                <a:latin typeface="Optima" charset="0"/>
              </a:rPr>
              <a:t> offers, for greater customized expression we could tailor, to the overall visionary breadth of this unique app concept.</a:t>
            </a:r>
          </a:p>
          <a:p>
            <a:pPr algn="l" eaLnBrk="1" hangingPunct="1"/>
            <a:r>
              <a:rPr lang="en-US" sz="3300">
                <a:solidFill>
                  <a:schemeClr val="bg2"/>
                </a:solidFill>
                <a:latin typeface="Optima" charset="0"/>
              </a:rPr>
              <a:t>   The Provenance team also recognizes the future of</a:t>
            </a:r>
            <a:r>
              <a:rPr lang="en-US" sz="3300" i="1">
                <a:solidFill>
                  <a:schemeClr val="bg2"/>
                </a:solidFill>
                <a:latin typeface="Optima" charset="0"/>
              </a:rPr>
              <a:t> the ARt project</a:t>
            </a:r>
            <a:r>
              <a:rPr lang="en-US" sz="3300">
                <a:solidFill>
                  <a:schemeClr val="bg2"/>
                </a:solidFill>
                <a:latin typeface="Optima" charset="0"/>
              </a:rPr>
              <a:t> allows for curatorial opportunities to: </a:t>
            </a:r>
          </a:p>
          <a:p>
            <a:pPr algn="l" eaLnBrk="1" hangingPunct="1">
              <a:buFontTx/>
              <a:buChar char="•"/>
            </a:pPr>
            <a:r>
              <a:rPr lang="en-US" sz="3300">
                <a:solidFill>
                  <a:schemeClr val="bg2"/>
                </a:solidFill>
                <a:latin typeface="Optima" charset="0"/>
              </a:rPr>
              <a:t>Build in-place tours, using the app to link   together works in the collection in   interesting ways</a:t>
            </a:r>
          </a:p>
          <a:p>
            <a:pPr algn="l" eaLnBrk="1" hangingPunct="1">
              <a:buFontTx/>
              <a:buChar char="•"/>
            </a:pPr>
            <a:r>
              <a:rPr lang="en-US" sz="3300">
                <a:solidFill>
                  <a:schemeClr val="bg2"/>
                </a:solidFill>
                <a:latin typeface="Optima" charset="0"/>
              </a:rPr>
              <a:t>To further dimensionalize audiences</a:t>
            </a:r>
            <a:r>
              <a:rPr lang="ja-JP" altLang="en-US" sz="3300">
                <a:solidFill>
                  <a:schemeClr val="bg2"/>
                </a:solidFill>
                <a:latin typeface="Optima" charset="0"/>
              </a:rPr>
              <a:t>’</a:t>
            </a:r>
            <a:r>
              <a:rPr lang="en-US" altLang="ja-JP" sz="3300">
                <a:solidFill>
                  <a:schemeClr val="bg2"/>
                </a:solidFill>
                <a:latin typeface="Optima" charset="0"/>
              </a:rPr>
              <a:t>   depths of discovery. </a:t>
            </a:r>
          </a:p>
          <a:p>
            <a:pPr algn="l" eaLnBrk="1" hangingPunct="1"/>
            <a:r>
              <a:rPr lang="en-US" sz="3300">
                <a:solidFill>
                  <a:schemeClr val="bg2"/>
                </a:solidFill>
                <a:latin typeface="Optima" charset="0"/>
              </a:rPr>
              <a:t>  As emerging developers, we continue to take mobile technology development- to facilitate universal human encounters with the magical sense that only discovering the arts can engender- to heart. In our experience, </a:t>
            </a:r>
            <a:r>
              <a:rPr lang="en-US" sz="3300" i="1">
                <a:solidFill>
                  <a:schemeClr val="bg2"/>
                </a:solidFill>
                <a:latin typeface="Optima" charset="0"/>
              </a:rPr>
              <a:t>the ARt project</a:t>
            </a:r>
            <a:r>
              <a:rPr lang="en-US" sz="3300">
                <a:solidFill>
                  <a:schemeClr val="bg2"/>
                </a:solidFill>
                <a:latin typeface="Optima" charset="0"/>
              </a:rPr>
              <a:t> is a great tool toward achieving dynamic public access to public resources such as the Percent for Art Collection at OSU.</a:t>
            </a:r>
          </a:p>
          <a:p>
            <a:pPr algn="l"/>
            <a:endParaRPr lang="en-US">
              <a:solidFill>
                <a:schemeClr val="bg2"/>
              </a:solidFill>
              <a:latin typeface="Optima" charset="0"/>
            </a:endParaRPr>
          </a:p>
          <a:p>
            <a:pPr algn="l"/>
            <a:r>
              <a:rPr lang="en-US" sz="2700">
                <a:solidFill>
                  <a:schemeClr val="bg2"/>
                </a:solidFill>
                <a:latin typeface="Optima" charset="0"/>
              </a:rPr>
              <a:t>Support </a:t>
            </a:r>
            <a:r>
              <a:rPr lang="en-US" sz="2700" i="1">
                <a:solidFill>
                  <a:schemeClr val="bg2"/>
                </a:solidFill>
                <a:latin typeface="Optima" charset="0"/>
              </a:rPr>
              <a:t>the ARt project</a:t>
            </a:r>
            <a:r>
              <a:rPr lang="en-US" sz="2700">
                <a:solidFill>
                  <a:schemeClr val="bg2"/>
                </a:solidFill>
                <a:latin typeface="Optima" charset="0"/>
              </a:rPr>
              <a:t> and keep up with our progress!</a:t>
            </a:r>
          </a:p>
          <a:p>
            <a:pPr algn="l"/>
            <a:endParaRPr lang="en-US" sz="2700">
              <a:solidFill>
                <a:schemeClr val="bg2"/>
              </a:solidFill>
              <a:latin typeface="Optima" charset="0"/>
            </a:endParaRPr>
          </a:p>
          <a:p>
            <a:pPr algn="l"/>
            <a:r>
              <a:rPr lang="en-US" sz="2700">
                <a:solidFill>
                  <a:schemeClr val="bg2"/>
                </a:solidFill>
                <a:latin typeface="Optima" charset="0"/>
              </a:rPr>
              <a:t>Follow</a:t>
            </a:r>
            <a:r>
              <a:rPr lang="en-US" sz="2700" i="1">
                <a:solidFill>
                  <a:schemeClr val="bg2"/>
                </a:solidFill>
                <a:latin typeface="Optima" charset="0"/>
              </a:rPr>
              <a:t> the ARt project</a:t>
            </a:r>
            <a:r>
              <a:rPr lang="en-US" sz="2700">
                <a:solidFill>
                  <a:schemeClr val="bg2"/>
                </a:solidFill>
                <a:latin typeface="Optima" charset="0"/>
              </a:rPr>
              <a:t> blog: </a:t>
            </a:r>
          </a:p>
          <a:p>
            <a:pPr algn="l"/>
            <a:r>
              <a:rPr lang="en-US" sz="2700">
                <a:solidFill>
                  <a:schemeClr val="bg2"/>
                </a:solidFill>
                <a:latin typeface="Optima" charset="0"/>
              </a:rPr>
              <a:t>http://blogs.oregonstate.edu/coinartistique/</a:t>
            </a:r>
          </a:p>
          <a:p>
            <a:pPr algn="l"/>
            <a:endParaRPr lang="en-US" sz="2700">
              <a:solidFill>
                <a:schemeClr val="bg2"/>
              </a:solidFill>
              <a:latin typeface="Optima" charset="0"/>
            </a:endParaRPr>
          </a:p>
          <a:p>
            <a:pPr algn="l"/>
            <a:r>
              <a:rPr lang="en-US" sz="2700">
                <a:solidFill>
                  <a:schemeClr val="bg2"/>
                </a:solidFill>
                <a:latin typeface="Optima" charset="0"/>
              </a:rPr>
              <a:t>And,</a:t>
            </a:r>
            <a:r>
              <a:rPr lang="en-US" sz="2700" i="1">
                <a:solidFill>
                  <a:schemeClr val="bg2"/>
                </a:solidFill>
                <a:latin typeface="Optima" charset="0"/>
              </a:rPr>
              <a:t> the ARt project</a:t>
            </a:r>
            <a:r>
              <a:rPr lang="en-US" sz="2700">
                <a:solidFill>
                  <a:schemeClr val="bg2"/>
                </a:solidFill>
                <a:latin typeface="Optima" charset="0"/>
              </a:rPr>
              <a:t> facebook page. Query:</a:t>
            </a:r>
          </a:p>
          <a:p>
            <a:pPr algn="l"/>
            <a:r>
              <a:rPr lang="ja-JP" altLang="en-US" sz="2700">
                <a:solidFill>
                  <a:schemeClr val="bg2"/>
                </a:solidFill>
                <a:latin typeface="Optima" charset="0"/>
              </a:rPr>
              <a:t>“</a:t>
            </a:r>
            <a:r>
              <a:rPr lang="en-US" altLang="ja-JP" sz="2700">
                <a:solidFill>
                  <a:schemeClr val="bg2"/>
                </a:solidFill>
                <a:latin typeface="Optima" charset="0"/>
              </a:rPr>
              <a:t>ARt project- Accessing Culture, connecting community</a:t>
            </a:r>
            <a:r>
              <a:rPr lang="ja-JP" altLang="en-US" sz="2700">
                <a:solidFill>
                  <a:schemeClr val="bg2"/>
                </a:solidFill>
                <a:latin typeface="Optima" charset="0"/>
              </a:rPr>
              <a:t>”</a:t>
            </a:r>
            <a:r>
              <a:rPr lang="en-US" altLang="ja-JP" sz="2700">
                <a:solidFill>
                  <a:schemeClr val="bg2"/>
                </a:solidFill>
                <a:latin typeface="Optima" charset="0"/>
              </a:rPr>
              <a:t> in facebook.</a:t>
            </a:r>
            <a:endParaRPr lang="en-US" altLang="ja-JP" sz="2800">
              <a:solidFill>
                <a:schemeClr val="bg2"/>
              </a:solidFill>
              <a:latin typeface="Optima" charset="0"/>
            </a:endParaRPr>
          </a:p>
          <a:p>
            <a:pPr algn="l"/>
            <a:endParaRPr lang="en-US">
              <a:solidFill>
                <a:schemeClr val="bg2"/>
              </a:solidFill>
              <a:latin typeface="Optima" charset="0"/>
            </a:endParaRPr>
          </a:p>
          <a:p>
            <a:pPr algn="l"/>
            <a:endParaRPr lang="en-US">
              <a:solidFill>
                <a:schemeClr val="bg2"/>
              </a:solidFill>
              <a:latin typeface="Optima" charset="0"/>
              <a:cs typeface="LeituraSans-Grot 2" charset="0"/>
            </a:endParaRPr>
          </a:p>
          <a:p>
            <a:pPr algn="l" eaLnBrk="1" hangingPunct="1"/>
            <a:endParaRPr lang="en-US">
              <a:solidFill>
                <a:schemeClr val="bg2"/>
              </a:solidFill>
              <a:latin typeface="Optima" charset="0"/>
              <a:cs typeface="LeituraSans-Grot 2" charset="0"/>
            </a:endParaRPr>
          </a:p>
          <a:p>
            <a:pPr algn="l" eaLnBrk="1" hangingPunct="1"/>
            <a:endParaRPr lang="en-US" sz="3300">
              <a:solidFill>
                <a:srgbClr val="000000"/>
              </a:solidFill>
              <a:latin typeface="LeituraSans-Grot 2" charset="0"/>
              <a:cs typeface="LeituraSans-Grot 2" charset="0"/>
            </a:endParaRPr>
          </a:p>
        </p:txBody>
      </p:sp>
      <p:sp>
        <p:nvSpPr>
          <p:cNvPr id="13321" name="TextBox 2"/>
          <p:cNvSpPr txBox="1">
            <a:spLocks noChangeArrowheads="1"/>
          </p:cNvSpPr>
          <p:nvPr/>
        </p:nvSpPr>
        <p:spPr bwMode="auto">
          <a:xfrm>
            <a:off x="32918400" y="2514600"/>
            <a:ext cx="220821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93" tIns="46796" rIns="93593" bIns="46796">
            <a:spAutoFit/>
          </a:bodyPr>
          <a:lstStyle>
            <a:lvl1pPr defTabSz="938213" eaLnBrk="0" hangingPunct="0">
              <a:defRPr sz="1900">
                <a:solidFill>
                  <a:schemeClr val="tx1"/>
                </a:solidFill>
                <a:latin typeface="Times New Roman" charset="0"/>
                <a:ea typeface="ＭＳ Ｐゴシック" charset="0"/>
                <a:cs typeface="ＭＳ Ｐゴシック" charset="0"/>
              </a:defRPr>
            </a:lvl1pPr>
            <a:lvl2pPr marL="742950" indent="-285750" defTabSz="938213" eaLnBrk="0" hangingPunct="0">
              <a:defRPr sz="1900">
                <a:solidFill>
                  <a:schemeClr val="tx1"/>
                </a:solidFill>
                <a:latin typeface="Times New Roman" charset="0"/>
                <a:ea typeface="ＭＳ Ｐゴシック" charset="0"/>
              </a:defRPr>
            </a:lvl2pPr>
            <a:lvl3pPr marL="1143000" indent="-228600" defTabSz="938213" eaLnBrk="0" hangingPunct="0">
              <a:defRPr sz="1900">
                <a:solidFill>
                  <a:schemeClr val="tx1"/>
                </a:solidFill>
                <a:latin typeface="Times New Roman" charset="0"/>
                <a:ea typeface="ＭＳ Ｐゴシック" charset="0"/>
              </a:defRPr>
            </a:lvl3pPr>
            <a:lvl4pPr marL="1600200" indent="-228600" defTabSz="938213" eaLnBrk="0" hangingPunct="0">
              <a:defRPr sz="1900">
                <a:solidFill>
                  <a:schemeClr val="tx1"/>
                </a:solidFill>
                <a:latin typeface="Times New Roman" charset="0"/>
                <a:ea typeface="ＭＳ Ｐゴシック" charset="0"/>
              </a:defRPr>
            </a:lvl4pPr>
            <a:lvl5pPr marL="2057400" indent="-228600" defTabSz="938213" eaLnBrk="0" hangingPunct="0">
              <a:defRPr sz="1900">
                <a:solidFill>
                  <a:schemeClr val="tx1"/>
                </a:solidFill>
                <a:latin typeface="Times New Roman" charset="0"/>
                <a:ea typeface="ＭＳ Ｐゴシック" charset="0"/>
              </a:defRPr>
            </a:lvl5pPr>
            <a:lvl6pPr marL="25146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9718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7pPr>
            <a:lvl8pPr marL="34290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886200" indent="-228600" algn="r"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algn="l" eaLnBrk="1" hangingPunct="1"/>
            <a:endParaRPr lang="en-US" sz="3300">
              <a:solidFill>
                <a:srgbClr val="000000"/>
              </a:solidFill>
              <a:latin typeface="LeituraSans-Grot 3" charset="0"/>
              <a:cs typeface="LeituraSans-Grot 3" charset="0"/>
            </a:endParaRPr>
          </a:p>
          <a:p>
            <a:pPr algn="l" eaLnBrk="1" hangingPunct="1"/>
            <a:endParaRPr lang="en-US" sz="3300">
              <a:solidFill>
                <a:srgbClr val="000000"/>
              </a:solidFill>
              <a:latin typeface="LeituraSans-Grot 3" charset="0"/>
              <a:cs typeface="LeituraSans-Grot 3" charset="0"/>
            </a:endParaRPr>
          </a:p>
          <a:p>
            <a:pPr algn="l" eaLnBrk="1" hangingPunct="1"/>
            <a:endParaRPr lang="en-US" sz="3300">
              <a:solidFill>
                <a:srgbClr val="000000"/>
              </a:solidFill>
              <a:latin typeface="LeituraSans-Grot 3" charset="0"/>
              <a:cs typeface="LeituraSans-Grot 3" charset="0"/>
            </a:endParaRPr>
          </a:p>
        </p:txBody>
      </p:sp>
      <p:pic>
        <p:nvPicPr>
          <p:cNvPr id="13322" name="Picture 19" descr="THIS-NOcopyrtbrandid4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6613" y="2362200"/>
            <a:ext cx="2439987"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2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3012400" y="9691688"/>
            <a:ext cx="8763000" cy="45577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3337" name="Text Box 25"/>
          <p:cNvSpPr txBox="1">
            <a:spLocks noChangeArrowheads="1"/>
          </p:cNvSpPr>
          <p:nvPr/>
        </p:nvSpPr>
        <p:spPr bwMode="auto">
          <a:xfrm>
            <a:off x="22698075" y="14568488"/>
            <a:ext cx="9305925"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93" tIns="46796" rIns="93593" bIns="46796">
            <a:spAutoFit/>
          </a:bodyPr>
          <a:lstStyle>
            <a:lvl1pPr algn="l" defTabSz="938213" eaLnBrk="0" hangingPunct="0">
              <a:defRPr sz="1900">
                <a:solidFill>
                  <a:schemeClr val="tx1"/>
                </a:solidFill>
                <a:latin typeface="Times New Roman" charset="0"/>
                <a:ea typeface="ＭＳ Ｐゴシック" charset="0"/>
                <a:cs typeface="ＭＳ Ｐゴシック" charset="0"/>
              </a:defRPr>
            </a:lvl1pPr>
            <a:lvl2pPr marL="373063" indent="96838" algn="l" defTabSz="938213" eaLnBrk="0" hangingPunct="0">
              <a:defRPr sz="1900">
                <a:solidFill>
                  <a:schemeClr val="tx1"/>
                </a:solidFill>
                <a:latin typeface="Times New Roman" charset="0"/>
                <a:ea typeface="ＭＳ Ｐゴシック" charset="0"/>
              </a:defRPr>
            </a:lvl2pPr>
            <a:lvl3pPr marL="752475" indent="185738" algn="l" defTabSz="938213" eaLnBrk="0" hangingPunct="0">
              <a:defRPr sz="1900">
                <a:solidFill>
                  <a:schemeClr val="tx1"/>
                </a:solidFill>
                <a:latin typeface="Times New Roman" charset="0"/>
                <a:ea typeface="ＭＳ Ｐゴシック" charset="0"/>
              </a:defRPr>
            </a:lvl3pPr>
            <a:lvl4pPr marL="1131888" indent="276225" algn="l" defTabSz="938213" eaLnBrk="0" hangingPunct="0">
              <a:defRPr sz="1900">
                <a:solidFill>
                  <a:schemeClr val="tx1"/>
                </a:solidFill>
                <a:latin typeface="Times New Roman" charset="0"/>
                <a:ea typeface="ＭＳ Ｐゴシック" charset="0"/>
              </a:defRPr>
            </a:lvl4pPr>
            <a:lvl5pPr marL="1511300" indent="357188" algn="l" defTabSz="938213" eaLnBrk="0" hangingPunct="0">
              <a:defRPr sz="1900">
                <a:solidFill>
                  <a:schemeClr val="tx1"/>
                </a:solidFill>
                <a:latin typeface="Times New Roman" charset="0"/>
                <a:ea typeface="ＭＳ Ｐゴシック" charset="0"/>
              </a:defRPr>
            </a:lvl5pPr>
            <a:lvl6pPr marL="1968500" indent="357188" defTabSz="938213" eaLnBrk="0" fontAlgn="base" hangingPunct="0">
              <a:spcBef>
                <a:spcPct val="0"/>
              </a:spcBef>
              <a:spcAft>
                <a:spcPct val="0"/>
              </a:spcAft>
              <a:defRPr sz="1900">
                <a:solidFill>
                  <a:schemeClr val="tx1"/>
                </a:solidFill>
                <a:latin typeface="Times New Roman" charset="0"/>
                <a:ea typeface="ＭＳ Ｐゴシック" charset="0"/>
              </a:defRPr>
            </a:lvl6pPr>
            <a:lvl7pPr marL="2425700" indent="357188" defTabSz="938213" eaLnBrk="0" fontAlgn="base" hangingPunct="0">
              <a:spcBef>
                <a:spcPct val="0"/>
              </a:spcBef>
              <a:spcAft>
                <a:spcPct val="0"/>
              </a:spcAft>
              <a:defRPr sz="1900">
                <a:solidFill>
                  <a:schemeClr val="tx1"/>
                </a:solidFill>
                <a:latin typeface="Times New Roman" charset="0"/>
                <a:ea typeface="ＭＳ Ｐゴシック" charset="0"/>
              </a:defRPr>
            </a:lvl7pPr>
            <a:lvl8pPr marL="2882900" indent="357188" defTabSz="938213" eaLnBrk="0" fontAlgn="base" hangingPunct="0">
              <a:spcBef>
                <a:spcPct val="0"/>
              </a:spcBef>
              <a:spcAft>
                <a:spcPct val="0"/>
              </a:spcAft>
              <a:defRPr sz="1900">
                <a:solidFill>
                  <a:schemeClr val="tx1"/>
                </a:solidFill>
                <a:latin typeface="Times New Roman" charset="0"/>
                <a:ea typeface="ＭＳ Ｐゴシック" charset="0"/>
              </a:defRPr>
            </a:lvl8pPr>
            <a:lvl9pPr marL="3340100" indent="357188" defTabSz="938213" eaLnBrk="0" fontAlgn="base" hangingPunct="0">
              <a:spcBef>
                <a:spcPct val="0"/>
              </a:spcBef>
              <a:spcAft>
                <a:spcPct val="0"/>
              </a:spcAft>
              <a:defRPr sz="1900">
                <a:solidFill>
                  <a:schemeClr val="tx1"/>
                </a:solidFill>
                <a:latin typeface="Times New Roman" charset="0"/>
                <a:ea typeface="ＭＳ Ｐゴシック" charset="0"/>
              </a:defRPr>
            </a:lvl9pPr>
          </a:lstStyle>
          <a:p>
            <a:pPr eaLnBrk="1" hangingPunct="1">
              <a:defRPr/>
            </a:pPr>
            <a:r>
              <a:rPr lang="en-US" sz="3300" smtClean="0">
                <a:solidFill>
                  <a:schemeClr val="bg2"/>
                </a:solidFill>
                <a:latin typeface="Optima" charset="0"/>
              </a:rPr>
              <a:t>a custom app now houses User refinements,</a:t>
            </a:r>
            <a:endParaRPr lang="en-US" sz="3300" smtClean="0">
              <a:solidFill>
                <a:schemeClr val="bg2"/>
              </a:solidFill>
            </a:endParaRPr>
          </a:p>
        </p:txBody>
      </p:sp>
      <p:cxnSp>
        <p:nvCxnSpPr>
          <p:cNvPr id="6" name="Straight Connector 5"/>
          <p:cNvCxnSpPr/>
          <p:nvPr/>
        </p:nvCxnSpPr>
        <p:spPr>
          <a:xfrm>
            <a:off x="1600200" y="1981200"/>
            <a:ext cx="34899600" cy="0"/>
          </a:xfrm>
          <a:prstGeom prst="line">
            <a:avLst/>
          </a:prstGeom>
          <a:ln>
            <a:solidFill>
              <a:srgbClr val="93978A"/>
            </a:solidFill>
          </a:ln>
        </p:spPr>
        <p:style>
          <a:lnRef idx="2">
            <a:schemeClr val="accent1"/>
          </a:lnRef>
          <a:fillRef idx="0">
            <a:schemeClr val="accent1"/>
          </a:fillRef>
          <a:effectRef idx="1">
            <a:schemeClr val="accent1"/>
          </a:effectRef>
          <a:fontRef idx="minor">
            <a:schemeClr val="tx1"/>
          </a:fontRef>
        </p:style>
      </p:cxnSp>
      <p:pic>
        <p:nvPicPr>
          <p:cNvPr id="1332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02800" y="25639713"/>
            <a:ext cx="10133013"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78800" y="25142825"/>
            <a:ext cx="131826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16250" y="13335000"/>
            <a:ext cx="23545800" cy="132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440400" y="13563600"/>
            <a:ext cx="17697450" cy="135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061400" y="2378075"/>
            <a:ext cx="25146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9479</TotalTime>
  <Words>746</Words>
  <Application>Microsoft Macintosh PowerPoint</Application>
  <PresentationFormat>Custom</PresentationFormat>
  <Paragraphs>73</Paragraphs>
  <Slides>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Times New Roman</vt:lpstr>
      <vt:lpstr>ＭＳ Ｐゴシック</vt:lpstr>
      <vt:lpstr>Arial</vt:lpstr>
      <vt:lpstr>Calibri</vt:lpstr>
      <vt:lpstr>Soho Std</vt:lpstr>
      <vt:lpstr>Optima</vt:lpstr>
      <vt:lpstr>LeituraSans-Grot 3</vt:lpstr>
      <vt:lpstr>LeituraSans-Grot 1</vt:lpstr>
      <vt:lpstr>LeituraSans-Grot 2</vt:lpstr>
      <vt:lpstr>Blank Presentation</vt:lpstr>
      <vt:lpstr>PowerPoint Presentation</vt:lpstr>
    </vt:vector>
  </TitlesOfParts>
  <Company>County of San 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Bethel</dc:creator>
  <cp:lastModifiedBy>OSU Libraries</cp:lastModifiedBy>
  <cp:revision>645</cp:revision>
  <cp:lastPrinted>2014-05-06T17:45:45Z</cp:lastPrinted>
  <dcterms:created xsi:type="dcterms:W3CDTF">2006-04-10T18:10:30Z</dcterms:created>
  <dcterms:modified xsi:type="dcterms:W3CDTF">2014-05-21T01:09:54Z</dcterms:modified>
</cp:coreProperties>
</file>