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6" r:id="rId1"/>
    <p:sldMasterId id="2147483667" r:id="rId2"/>
  </p:sldMasterIdLst>
  <p:notesMasterIdLst>
    <p:notesMasterId r:id="rId13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12192000" cy="6858000"/>
  <p:notesSz cx="6858000" cy="9144000"/>
  <p:embeddedFontLst>
    <p:embeddedFont>
      <p:font typeface="Century Gothic" panose="020B0502020202020204" pitchFamily="34" charset="0"/>
      <p:regular r:id="rId14"/>
      <p:bold r:id="rId15"/>
      <p:italic r:id="rId16"/>
      <p:boldItalic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384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4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3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font" Target="fonts/font2.fntdata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"/>
          <p:cNvSpPr txBox="1">
            <a:spLocks noGrp="1"/>
          </p:cNvSpPr>
          <p:nvPr>
            <p:ph type="ctrTitle"/>
          </p:nvPr>
        </p:nvSpPr>
        <p:spPr>
          <a:xfrm>
            <a:off x="1154955" y="1447800"/>
            <a:ext cx="8825700" cy="332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200"/>
              <a:buFont typeface="Century Gothic"/>
              <a:buNone/>
              <a:defRPr sz="72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subTitle" idx="1"/>
          </p:nvPr>
        </p:nvSpPr>
        <p:spPr>
          <a:xfrm>
            <a:off x="1154955" y="4777380"/>
            <a:ext cx="8825700" cy="86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 rtl="0">
              <a:spcBef>
                <a:spcPts val="1000"/>
              </a:spcBef>
              <a:spcAft>
                <a:spcPts val="0"/>
              </a:spcAft>
              <a:buSzPts val="1600"/>
              <a:buNone/>
              <a:defRPr cap="none">
                <a:solidFill>
                  <a:srgbClr val="FCFCFC"/>
                </a:solidFill>
              </a:defRPr>
            </a:lvl1pPr>
            <a:lvl2pPr lvl="1" algn="ctr" rtl="0">
              <a:spcBef>
                <a:spcPts val="1000"/>
              </a:spcBef>
              <a:spcAft>
                <a:spcPts val="0"/>
              </a:spcAft>
              <a:buSzPts val="1440"/>
              <a:buNone/>
              <a:defRPr>
                <a:solidFill>
                  <a:srgbClr val="888888"/>
                </a:solidFill>
              </a:defRPr>
            </a:lvl2pPr>
            <a:lvl3pPr lvl="2" algn="ctr" rtl="0">
              <a:spcBef>
                <a:spcPts val="1000"/>
              </a:spcBef>
              <a:spcAft>
                <a:spcPts val="0"/>
              </a:spcAft>
              <a:buSzPts val="1280"/>
              <a:buNone/>
              <a:defRPr>
                <a:solidFill>
                  <a:srgbClr val="888888"/>
                </a:solidFill>
              </a:defRPr>
            </a:lvl3pPr>
            <a:lvl4pPr lvl="3" algn="ctr" rtl="0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rgbClr val="888888"/>
                </a:solidFill>
              </a:defRPr>
            </a:lvl4pPr>
            <a:lvl5pPr lvl="4" algn="ctr" rtl="0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rgbClr val="888888"/>
                </a:solidFill>
              </a:defRPr>
            </a:lvl5pPr>
            <a:lvl6pPr lvl="5" algn="ctr" rtl="0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rgbClr val="888888"/>
                </a:solidFill>
              </a:defRPr>
            </a:lvl6pPr>
            <a:lvl7pPr lvl="6" algn="ctr" rtl="0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rgbClr val="888888"/>
                </a:solidFill>
              </a:defRPr>
            </a:lvl7pPr>
            <a:lvl8pPr lvl="7" algn="ctr" rtl="0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rgbClr val="888888"/>
                </a:solidFill>
              </a:defRPr>
            </a:lvl8pPr>
            <a:lvl9pPr lvl="8" algn="ctr" rtl="0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dt" idx="10"/>
          </p:nvPr>
        </p:nvSpPr>
        <p:spPr>
          <a:xfrm rot="5400000">
            <a:off x="10155638" y="1790701"/>
            <a:ext cx="9906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"/>
          <p:cNvSpPr txBox="1">
            <a:spLocks noGrp="1"/>
          </p:cNvSpPr>
          <p:nvPr>
            <p:ph type="ftr" idx="11"/>
          </p:nvPr>
        </p:nvSpPr>
        <p:spPr>
          <a:xfrm rot="5400000">
            <a:off x="8951571" y="3225300"/>
            <a:ext cx="3859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200" cy="7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/>
            </a:lvl1pPr>
            <a:lvl2pPr marL="0" lvl="1" indent="0" algn="ctr" rtl="0">
              <a:spcBef>
                <a:spcPts val="0"/>
              </a:spcBef>
              <a:buNone/>
              <a:defRPr/>
            </a:lvl2pPr>
            <a:lvl3pPr marL="0" lvl="2" indent="0" algn="ctr" rtl="0">
              <a:spcBef>
                <a:spcPts val="0"/>
              </a:spcBef>
              <a:buNone/>
              <a:defRPr/>
            </a:lvl3pPr>
            <a:lvl4pPr marL="0" lvl="3" indent="0" algn="ctr" rtl="0">
              <a:spcBef>
                <a:spcPts val="0"/>
              </a:spcBef>
              <a:buNone/>
              <a:defRPr/>
            </a:lvl4pPr>
            <a:lvl5pPr marL="0" lvl="4" indent="0" algn="ctr" rtl="0">
              <a:spcBef>
                <a:spcPts val="0"/>
              </a:spcBef>
              <a:buNone/>
              <a:defRPr/>
            </a:lvl5pPr>
            <a:lvl6pPr marL="0" lvl="5" indent="0" algn="ctr" rtl="0">
              <a:spcBef>
                <a:spcPts val="0"/>
              </a:spcBef>
              <a:buNone/>
              <a:defRPr/>
            </a:lvl6pPr>
            <a:lvl7pPr marL="0" lvl="6" indent="0" algn="ctr" rtl="0">
              <a:spcBef>
                <a:spcPts val="0"/>
              </a:spcBef>
              <a:buNone/>
              <a:defRPr/>
            </a:lvl7pPr>
            <a:lvl8pPr marL="0" lvl="7" indent="0" algn="ctr" rtl="0">
              <a:spcBef>
                <a:spcPts val="0"/>
              </a:spcBef>
              <a:buNone/>
              <a:defRPr/>
            </a:lvl8pPr>
            <a:lvl9pPr marL="0" lvl="8" indent="0" algn="ctr" rtl="0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2"/>
          <p:cNvSpPr txBox="1">
            <a:spLocks noGrp="1"/>
          </p:cNvSpPr>
          <p:nvPr>
            <p:ph type="title"/>
          </p:nvPr>
        </p:nvSpPr>
        <p:spPr>
          <a:xfrm>
            <a:off x="1153907" y="1854192"/>
            <a:ext cx="5092800" cy="157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  <a:defRPr sz="3600" b="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2"/>
          <p:cNvSpPr>
            <a:spLocks noGrp="1"/>
          </p:cNvSpPr>
          <p:nvPr>
            <p:ph type="pic" idx="2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50"/>
              </a:srgbClr>
            </a:outerShdw>
          </a:effectLst>
        </p:spPr>
        <p:txBody>
          <a:bodyPr spcFirstLastPara="1" wrap="square" lIns="91425" tIns="45700" rIns="91425" bIns="45700" anchor="t" anchorCtr="0"/>
          <a:lstStyle>
            <a:lvl1pPr marR="0" lvl="0" algn="ctr" rtl="0">
              <a:spcBef>
                <a:spcPts val="1000"/>
              </a:spcBef>
              <a:spcAft>
                <a:spcPts val="0"/>
              </a:spcAft>
              <a:buClr>
                <a:srgbClr val="999999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1000"/>
              </a:spcBef>
              <a:spcAft>
                <a:spcPts val="0"/>
              </a:spcAft>
              <a:buClr>
                <a:srgbClr val="999999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1000"/>
              </a:spcBef>
              <a:spcAft>
                <a:spcPts val="0"/>
              </a:spcAft>
              <a:buClr>
                <a:srgbClr val="999999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1000"/>
              </a:spcBef>
              <a:spcAft>
                <a:spcPts val="0"/>
              </a:spcAft>
              <a:buClr>
                <a:srgbClr val="999999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1000"/>
              </a:spcBef>
              <a:spcAft>
                <a:spcPts val="0"/>
              </a:spcAft>
              <a:buClr>
                <a:srgbClr val="999999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1000"/>
              </a:spcBef>
              <a:spcAft>
                <a:spcPts val="0"/>
              </a:spcAft>
              <a:buClr>
                <a:srgbClr val="999999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1000"/>
              </a:spcBef>
              <a:spcAft>
                <a:spcPts val="0"/>
              </a:spcAft>
              <a:buClr>
                <a:srgbClr val="999999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1000"/>
              </a:spcBef>
              <a:spcAft>
                <a:spcPts val="0"/>
              </a:spcAft>
              <a:buClr>
                <a:srgbClr val="999999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1000"/>
              </a:spcBef>
              <a:spcAft>
                <a:spcPts val="0"/>
              </a:spcAft>
              <a:buClr>
                <a:srgbClr val="999999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88" name="Google Shape;88;p12"/>
          <p:cNvSpPr txBox="1">
            <a:spLocks noGrp="1"/>
          </p:cNvSpPr>
          <p:nvPr>
            <p:ph type="body" idx="1"/>
          </p:nvPr>
        </p:nvSpPr>
        <p:spPr>
          <a:xfrm>
            <a:off x="1154954" y="3657600"/>
            <a:ext cx="50850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 rtl="0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 rtl="0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 rtl="0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 rtl="0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 rtl="0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 rtl="0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 rtl="0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 rtl="0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 rtl="0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89" name="Google Shape;89;p12"/>
          <p:cNvSpPr txBox="1">
            <a:spLocks noGrp="1"/>
          </p:cNvSpPr>
          <p:nvPr>
            <p:ph type="dt" idx="10"/>
          </p:nvPr>
        </p:nvSpPr>
        <p:spPr>
          <a:xfrm rot="5400000">
            <a:off x="10155638" y="1790701"/>
            <a:ext cx="9906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2"/>
          <p:cNvSpPr txBox="1">
            <a:spLocks noGrp="1"/>
          </p:cNvSpPr>
          <p:nvPr>
            <p:ph type="ftr" idx="11"/>
          </p:nvPr>
        </p:nvSpPr>
        <p:spPr>
          <a:xfrm rot="5400000">
            <a:off x="8951571" y="3225300"/>
            <a:ext cx="3859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2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200" cy="7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/>
            </a:lvl1pPr>
            <a:lvl2pPr marL="0" lvl="1" indent="0" algn="ctr" rtl="0">
              <a:spcBef>
                <a:spcPts val="0"/>
              </a:spcBef>
              <a:buNone/>
              <a:defRPr/>
            </a:lvl2pPr>
            <a:lvl3pPr marL="0" lvl="2" indent="0" algn="ctr" rtl="0">
              <a:spcBef>
                <a:spcPts val="0"/>
              </a:spcBef>
              <a:buNone/>
              <a:defRPr/>
            </a:lvl3pPr>
            <a:lvl4pPr marL="0" lvl="3" indent="0" algn="ctr" rtl="0">
              <a:spcBef>
                <a:spcPts val="0"/>
              </a:spcBef>
              <a:buNone/>
              <a:defRPr/>
            </a:lvl4pPr>
            <a:lvl5pPr marL="0" lvl="4" indent="0" algn="ctr" rtl="0">
              <a:spcBef>
                <a:spcPts val="0"/>
              </a:spcBef>
              <a:buNone/>
              <a:defRPr/>
            </a:lvl5pPr>
            <a:lvl6pPr marL="0" lvl="5" indent="0" algn="ctr" rtl="0">
              <a:spcBef>
                <a:spcPts val="0"/>
              </a:spcBef>
              <a:buNone/>
              <a:defRPr/>
            </a:lvl6pPr>
            <a:lvl7pPr marL="0" lvl="6" indent="0" algn="ctr" rtl="0">
              <a:spcBef>
                <a:spcPts val="0"/>
              </a:spcBef>
              <a:buNone/>
              <a:defRPr/>
            </a:lvl7pPr>
            <a:lvl8pPr marL="0" lvl="7" indent="0" algn="ctr" rtl="0">
              <a:spcBef>
                <a:spcPts val="0"/>
              </a:spcBef>
              <a:buNone/>
              <a:defRPr/>
            </a:lvl8pPr>
            <a:lvl9pPr marL="0" lvl="8" indent="0" algn="ctr" rtl="0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noramic Picture with Caption">
  <p:cSld name="Panoramic Picture with Caption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3"/>
          <p:cNvSpPr txBox="1">
            <a:spLocks noGrp="1"/>
          </p:cNvSpPr>
          <p:nvPr>
            <p:ph type="title"/>
          </p:nvPr>
        </p:nvSpPr>
        <p:spPr>
          <a:xfrm>
            <a:off x="1154956" y="4800587"/>
            <a:ext cx="8825700" cy="5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entury Gothic"/>
              <a:buNone/>
              <a:defRPr sz="2400" b="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3"/>
          <p:cNvSpPr>
            <a:spLocks noGrp="1"/>
          </p:cNvSpPr>
          <p:nvPr>
            <p:ph type="pic" idx="2"/>
          </p:nvPr>
        </p:nvSpPr>
        <p:spPr>
          <a:xfrm>
            <a:off x="1154955" y="685800"/>
            <a:ext cx="8825700" cy="3640800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50"/>
              </a:srgbClr>
            </a:outerShdw>
          </a:effectLst>
        </p:spPr>
        <p:txBody>
          <a:bodyPr spcFirstLastPara="1" wrap="square" lIns="91425" tIns="45700" rIns="91425" bIns="45700" anchor="t" anchorCtr="0"/>
          <a:lstStyle>
            <a:lvl1pPr marR="0" lvl="0" algn="ctr" rtl="0">
              <a:spcBef>
                <a:spcPts val="1000"/>
              </a:spcBef>
              <a:spcAft>
                <a:spcPts val="0"/>
              </a:spcAft>
              <a:buClr>
                <a:srgbClr val="999999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1000"/>
              </a:spcBef>
              <a:spcAft>
                <a:spcPts val="0"/>
              </a:spcAft>
              <a:buClr>
                <a:srgbClr val="999999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1000"/>
              </a:spcBef>
              <a:spcAft>
                <a:spcPts val="0"/>
              </a:spcAft>
              <a:buClr>
                <a:srgbClr val="999999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1000"/>
              </a:spcBef>
              <a:spcAft>
                <a:spcPts val="0"/>
              </a:spcAft>
              <a:buClr>
                <a:srgbClr val="999999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1000"/>
              </a:spcBef>
              <a:spcAft>
                <a:spcPts val="0"/>
              </a:spcAft>
              <a:buClr>
                <a:srgbClr val="999999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1000"/>
              </a:spcBef>
              <a:spcAft>
                <a:spcPts val="0"/>
              </a:spcAft>
              <a:buClr>
                <a:srgbClr val="999999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1000"/>
              </a:spcBef>
              <a:spcAft>
                <a:spcPts val="0"/>
              </a:spcAft>
              <a:buClr>
                <a:srgbClr val="999999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1000"/>
              </a:spcBef>
              <a:spcAft>
                <a:spcPts val="0"/>
              </a:spcAft>
              <a:buClr>
                <a:srgbClr val="999999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1000"/>
              </a:spcBef>
              <a:spcAft>
                <a:spcPts val="0"/>
              </a:spcAft>
              <a:buClr>
                <a:srgbClr val="999999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95" name="Google Shape;95;p13"/>
          <p:cNvSpPr txBox="1">
            <a:spLocks noGrp="1"/>
          </p:cNvSpPr>
          <p:nvPr>
            <p:ph type="body" idx="1"/>
          </p:nvPr>
        </p:nvSpPr>
        <p:spPr>
          <a:xfrm>
            <a:off x="1154956" y="5367325"/>
            <a:ext cx="8825700" cy="4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 rtl="0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1pPr>
            <a:lvl2pPr marL="914400" lvl="1" indent="-228600" algn="l" rtl="0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 rtl="0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 rtl="0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 rtl="0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 rtl="0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 rtl="0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 rtl="0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 rtl="0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96" name="Google Shape;96;p13"/>
          <p:cNvSpPr txBox="1">
            <a:spLocks noGrp="1"/>
          </p:cNvSpPr>
          <p:nvPr>
            <p:ph type="dt" idx="10"/>
          </p:nvPr>
        </p:nvSpPr>
        <p:spPr>
          <a:xfrm rot="5400000">
            <a:off x="10155638" y="1790701"/>
            <a:ext cx="9906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13"/>
          <p:cNvSpPr txBox="1">
            <a:spLocks noGrp="1"/>
          </p:cNvSpPr>
          <p:nvPr>
            <p:ph type="ftr" idx="11"/>
          </p:nvPr>
        </p:nvSpPr>
        <p:spPr>
          <a:xfrm rot="5400000">
            <a:off x="8951571" y="3225300"/>
            <a:ext cx="3859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3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200" cy="7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/>
            </a:lvl1pPr>
            <a:lvl2pPr marL="0" lvl="1" indent="0" algn="ctr" rtl="0">
              <a:spcBef>
                <a:spcPts val="0"/>
              </a:spcBef>
              <a:buNone/>
              <a:defRPr/>
            </a:lvl2pPr>
            <a:lvl3pPr marL="0" lvl="2" indent="0" algn="ctr" rtl="0">
              <a:spcBef>
                <a:spcPts val="0"/>
              </a:spcBef>
              <a:buNone/>
              <a:defRPr/>
            </a:lvl3pPr>
            <a:lvl4pPr marL="0" lvl="3" indent="0" algn="ctr" rtl="0">
              <a:spcBef>
                <a:spcPts val="0"/>
              </a:spcBef>
              <a:buNone/>
              <a:defRPr/>
            </a:lvl4pPr>
            <a:lvl5pPr marL="0" lvl="4" indent="0" algn="ctr" rtl="0">
              <a:spcBef>
                <a:spcPts val="0"/>
              </a:spcBef>
              <a:buNone/>
              <a:defRPr/>
            </a:lvl5pPr>
            <a:lvl6pPr marL="0" lvl="5" indent="0" algn="ctr" rtl="0">
              <a:spcBef>
                <a:spcPts val="0"/>
              </a:spcBef>
              <a:buNone/>
              <a:defRPr/>
            </a:lvl6pPr>
            <a:lvl7pPr marL="0" lvl="6" indent="0" algn="ctr" rtl="0">
              <a:spcBef>
                <a:spcPts val="0"/>
              </a:spcBef>
              <a:buNone/>
              <a:defRPr/>
            </a:lvl7pPr>
            <a:lvl8pPr marL="0" lvl="7" indent="0" algn="ctr" rtl="0">
              <a:spcBef>
                <a:spcPts val="0"/>
              </a:spcBef>
              <a:buNone/>
              <a:defRPr/>
            </a:lvl8pPr>
            <a:lvl9pPr marL="0" lvl="8" indent="0" algn="ctr" rtl="0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aption">
  <p:cSld name="Title and Caption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4"/>
          <p:cNvSpPr txBox="1">
            <a:spLocks noGrp="1"/>
          </p:cNvSpPr>
          <p:nvPr>
            <p:ph type="title"/>
          </p:nvPr>
        </p:nvSpPr>
        <p:spPr>
          <a:xfrm>
            <a:off x="1154954" y="1447800"/>
            <a:ext cx="8825700" cy="19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Century Gothic"/>
              <a:buNone/>
              <a:defRPr sz="48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14"/>
          <p:cNvSpPr txBox="1">
            <a:spLocks noGrp="1"/>
          </p:cNvSpPr>
          <p:nvPr>
            <p:ph type="body" idx="1"/>
          </p:nvPr>
        </p:nvSpPr>
        <p:spPr>
          <a:xfrm>
            <a:off x="1154954" y="3657600"/>
            <a:ext cx="8825700" cy="23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457200" lvl="0" indent="-228600" algn="l" rtl="0">
              <a:spcBef>
                <a:spcPts val="1000"/>
              </a:spcBef>
              <a:spcAft>
                <a:spcPts val="0"/>
              </a:spcAft>
              <a:buSzPts val="1440"/>
              <a:buNone/>
              <a:defRPr sz="1800"/>
            </a:lvl1pPr>
            <a:lvl2pPr marL="914400" lvl="1" indent="-228600" algn="l" rtl="0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 rtl="0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 rtl="0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 rtl="0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 rtl="0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 rtl="0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 rtl="0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 rtl="0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102" name="Google Shape;102;p14"/>
          <p:cNvSpPr txBox="1">
            <a:spLocks noGrp="1"/>
          </p:cNvSpPr>
          <p:nvPr>
            <p:ph type="dt" idx="10"/>
          </p:nvPr>
        </p:nvSpPr>
        <p:spPr>
          <a:xfrm rot="5400000">
            <a:off x="10155638" y="1790701"/>
            <a:ext cx="9906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14"/>
          <p:cNvSpPr txBox="1">
            <a:spLocks noGrp="1"/>
          </p:cNvSpPr>
          <p:nvPr>
            <p:ph type="ftr" idx="11"/>
          </p:nvPr>
        </p:nvSpPr>
        <p:spPr>
          <a:xfrm rot="5400000">
            <a:off x="8951571" y="3225300"/>
            <a:ext cx="3859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14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200" cy="7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/>
            </a:lvl1pPr>
            <a:lvl2pPr marL="0" lvl="1" indent="0" algn="ctr" rtl="0">
              <a:spcBef>
                <a:spcPts val="0"/>
              </a:spcBef>
              <a:buNone/>
              <a:defRPr/>
            </a:lvl2pPr>
            <a:lvl3pPr marL="0" lvl="2" indent="0" algn="ctr" rtl="0">
              <a:spcBef>
                <a:spcPts val="0"/>
              </a:spcBef>
              <a:buNone/>
              <a:defRPr/>
            </a:lvl3pPr>
            <a:lvl4pPr marL="0" lvl="3" indent="0" algn="ctr" rtl="0">
              <a:spcBef>
                <a:spcPts val="0"/>
              </a:spcBef>
              <a:buNone/>
              <a:defRPr/>
            </a:lvl4pPr>
            <a:lvl5pPr marL="0" lvl="4" indent="0" algn="ctr" rtl="0">
              <a:spcBef>
                <a:spcPts val="0"/>
              </a:spcBef>
              <a:buNone/>
              <a:defRPr/>
            </a:lvl5pPr>
            <a:lvl6pPr marL="0" lvl="5" indent="0" algn="ctr" rtl="0">
              <a:spcBef>
                <a:spcPts val="0"/>
              </a:spcBef>
              <a:buNone/>
              <a:defRPr/>
            </a:lvl6pPr>
            <a:lvl7pPr marL="0" lvl="6" indent="0" algn="ctr" rtl="0">
              <a:spcBef>
                <a:spcPts val="0"/>
              </a:spcBef>
              <a:buNone/>
              <a:defRPr/>
            </a:lvl7pPr>
            <a:lvl8pPr marL="0" lvl="7" indent="0" algn="ctr" rtl="0">
              <a:spcBef>
                <a:spcPts val="0"/>
              </a:spcBef>
              <a:buNone/>
              <a:defRPr/>
            </a:lvl8pPr>
            <a:lvl9pPr marL="0" lvl="8" indent="0" algn="ctr" rtl="0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with Caption">
  <p:cSld name="Quote with Caption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5"/>
          <p:cNvSpPr txBox="1">
            <a:spLocks noGrp="1"/>
          </p:cNvSpPr>
          <p:nvPr>
            <p:ph type="title"/>
          </p:nvPr>
        </p:nvSpPr>
        <p:spPr>
          <a:xfrm>
            <a:off x="1574801" y="1447800"/>
            <a:ext cx="7999200" cy="232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Century Gothic"/>
              <a:buNone/>
              <a:defRPr sz="48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15"/>
          <p:cNvSpPr txBox="1">
            <a:spLocks noGrp="1"/>
          </p:cNvSpPr>
          <p:nvPr>
            <p:ph type="body" idx="1"/>
          </p:nvPr>
        </p:nvSpPr>
        <p:spPr>
          <a:xfrm>
            <a:off x="1930400" y="3771174"/>
            <a:ext cx="7279500" cy="34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 rtl="0">
              <a:spcBef>
                <a:spcPts val="1000"/>
              </a:spcBef>
              <a:spcAft>
                <a:spcPts val="0"/>
              </a:spcAft>
              <a:buSzPts val="1120"/>
              <a:buNone/>
              <a:defRPr sz="1400" b="0" i="0" cap="small">
                <a:solidFill>
                  <a:srgbClr val="99999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228600" algn="l" rtl="0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 rtl="0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 rtl="0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 rtl="0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 rtl="0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 rtl="0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 rtl="0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 rtl="0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108" name="Google Shape;108;p15"/>
          <p:cNvSpPr txBox="1">
            <a:spLocks noGrp="1"/>
          </p:cNvSpPr>
          <p:nvPr>
            <p:ph type="body" idx="2"/>
          </p:nvPr>
        </p:nvSpPr>
        <p:spPr>
          <a:xfrm>
            <a:off x="1154954" y="4350657"/>
            <a:ext cx="8825700" cy="16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457200" lvl="0" indent="-228600" algn="l" rtl="0">
              <a:spcBef>
                <a:spcPts val="1000"/>
              </a:spcBef>
              <a:spcAft>
                <a:spcPts val="0"/>
              </a:spcAft>
              <a:buSzPts val="1440"/>
              <a:buNone/>
              <a:defRPr sz="1800"/>
            </a:lvl1pPr>
            <a:lvl2pPr marL="914400" lvl="1" indent="-228600" algn="l" rtl="0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 rtl="0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 rtl="0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 rtl="0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 rtl="0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 rtl="0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 rtl="0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 rtl="0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109" name="Google Shape;109;p15"/>
          <p:cNvSpPr txBox="1">
            <a:spLocks noGrp="1"/>
          </p:cNvSpPr>
          <p:nvPr>
            <p:ph type="dt" idx="10"/>
          </p:nvPr>
        </p:nvSpPr>
        <p:spPr>
          <a:xfrm rot="5400000">
            <a:off x="10155638" y="1790701"/>
            <a:ext cx="9906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15"/>
          <p:cNvSpPr txBox="1">
            <a:spLocks noGrp="1"/>
          </p:cNvSpPr>
          <p:nvPr>
            <p:ph type="ftr" idx="11"/>
          </p:nvPr>
        </p:nvSpPr>
        <p:spPr>
          <a:xfrm rot="5400000">
            <a:off x="8951571" y="3225300"/>
            <a:ext cx="3859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15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200" cy="7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/>
            </a:lvl1pPr>
            <a:lvl2pPr marL="0" lvl="1" indent="0" algn="ctr" rtl="0">
              <a:spcBef>
                <a:spcPts val="0"/>
              </a:spcBef>
              <a:buNone/>
              <a:defRPr/>
            </a:lvl2pPr>
            <a:lvl3pPr marL="0" lvl="2" indent="0" algn="ctr" rtl="0">
              <a:spcBef>
                <a:spcPts val="0"/>
              </a:spcBef>
              <a:buNone/>
              <a:defRPr/>
            </a:lvl3pPr>
            <a:lvl4pPr marL="0" lvl="3" indent="0" algn="ctr" rtl="0">
              <a:spcBef>
                <a:spcPts val="0"/>
              </a:spcBef>
              <a:buNone/>
              <a:defRPr/>
            </a:lvl4pPr>
            <a:lvl5pPr marL="0" lvl="4" indent="0" algn="ctr" rtl="0">
              <a:spcBef>
                <a:spcPts val="0"/>
              </a:spcBef>
              <a:buNone/>
              <a:defRPr/>
            </a:lvl5pPr>
            <a:lvl6pPr marL="0" lvl="5" indent="0" algn="ctr" rtl="0">
              <a:spcBef>
                <a:spcPts val="0"/>
              </a:spcBef>
              <a:buNone/>
              <a:defRPr/>
            </a:lvl6pPr>
            <a:lvl7pPr marL="0" lvl="6" indent="0" algn="ctr" rtl="0">
              <a:spcBef>
                <a:spcPts val="0"/>
              </a:spcBef>
              <a:buNone/>
              <a:defRPr/>
            </a:lvl7pPr>
            <a:lvl8pPr marL="0" lvl="7" indent="0" algn="ctr" rtl="0">
              <a:spcBef>
                <a:spcPts val="0"/>
              </a:spcBef>
              <a:buNone/>
              <a:defRPr/>
            </a:lvl8pPr>
            <a:lvl9pPr marL="0" lvl="8" indent="0" algn="ctr" rtl="0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2" name="Google Shape;112;p15"/>
          <p:cNvSpPr txBox="1"/>
          <p:nvPr/>
        </p:nvSpPr>
        <p:spPr>
          <a:xfrm>
            <a:off x="898295" y="971253"/>
            <a:ext cx="801900" cy="196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2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113" name="Google Shape;113;p15"/>
          <p:cNvSpPr txBox="1"/>
          <p:nvPr/>
        </p:nvSpPr>
        <p:spPr>
          <a:xfrm>
            <a:off x="9330490" y="2613787"/>
            <a:ext cx="801900" cy="196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2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me Card">
  <p:cSld name="Name Card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6"/>
          <p:cNvSpPr txBox="1">
            <a:spLocks noGrp="1"/>
          </p:cNvSpPr>
          <p:nvPr>
            <p:ph type="title"/>
          </p:nvPr>
        </p:nvSpPr>
        <p:spPr>
          <a:xfrm>
            <a:off x="1154954" y="3124201"/>
            <a:ext cx="8825700" cy="165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Century Gothic"/>
              <a:buNone/>
              <a:defRPr sz="4000" b="0" cap="none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16"/>
          <p:cNvSpPr txBox="1">
            <a:spLocks noGrp="1"/>
          </p:cNvSpPr>
          <p:nvPr>
            <p:ph type="body" idx="1"/>
          </p:nvPr>
        </p:nvSpPr>
        <p:spPr>
          <a:xfrm>
            <a:off x="1154954" y="4777381"/>
            <a:ext cx="8825700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 rtl="0">
              <a:spcBef>
                <a:spcPts val="1000"/>
              </a:spcBef>
              <a:spcAft>
                <a:spcPts val="0"/>
              </a:spcAft>
              <a:buSzPts val="1600"/>
              <a:buNone/>
              <a:defRPr sz="2000" cap="none">
                <a:solidFill>
                  <a:srgbClr val="999999"/>
                </a:solidFill>
              </a:defRPr>
            </a:lvl1pPr>
            <a:lvl2pPr marL="914400" lvl="1" indent="-228600" algn="l" rtl="0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 rtl="0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 rtl="0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 rtl="0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5pPr>
            <a:lvl6pPr marL="2743200" lvl="5" indent="-228600" algn="l" rtl="0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6pPr>
            <a:lvl7pPr marL="3200400" lvl="6" indent="-228600" algn="l" rtl="0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7pPr>
            <a:lvl8pPr marL="3657600" lvl="7" indent="-228600" algn="l" rtl="0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8pPr>
            <a:lvl9pPr marL="4114800" lvl="8" indent="-228600" algn="l" rtl="0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17" name="Google Shape;117;p16"/>
          <p:cNvSpPr txBox="1">
            <a:spLocks noGrp="1"/>
          </p:cNvSpPr>
          <p:nvPr>
            <p:ph type="dt" idx="10"/>
          </p:nvPr>
        </p:nvSpPr>
        <p:spPr>
          <a:xfrm rot="5400000">
            <a:off x="10155638" y="1790701"/>
            <a:ext cx="9906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16"/>
          <p:cNvSpPr txBox="1">
            <a:spLocks noGrp="1"/>
          </p:cNvSpPr>
          <p:nvPr>
            <p:ph type="ftr" idx="11"/>
          </p:nvPr>
        </p:nvSpPr>
        <p:spPr>
          <a:xfrm rot="5400000">
            <a:off x="8951571" y="3225300"/>
            <a:ext cx="3859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16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200" cy="7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/>
            </a:lvl1pPr>
            <a:lvl2pPr marL="0" lvl="1" indent="0" algn="ctr" rtl="0">
              <a:spcBef>
                <a:spcPts val="0"/>
              </a:spcBef>
              <a:buNone/>
              <a:defRPr/>
            </a:lvl2pPr>
            <a:lvl3pPr marL="0" lvl="2" indent="0" algn="ctr" rtl="0">
              <a:spcBef>
                <a:spcPts val="0"/>
              </a:spcBef>
              <a:buNone/>
              <a:defRPr/>
            </a:lvl3pPr>
            <a:lvl4pPr marL="0" lvl="3" indent="0" algn="ctr" rtl="0">
              <a:spcBef>
                <a:spcPts val="0"/>
              </a:spcBef>
              <a:buNone/>
              <a:defRPr/>
            </a:lvl4pPr>
            <a:lvl5pPr marL="0" lvl="4" indent="0" algn="ctr" rtl="0">
              <a:spcBef>
                <a:spcPts val="0"/>
              </a:spcBef>
              <a:buNone/>
              <a:defRPr/>
            </a:lvl5pPr>
            <a:lvl6pPr marL="0" lvl="5" indent="0" algn="ctr" rtl="0">
              <a:spcBef>
                <a:spcPts val="0"/>
              </a:spcBef>
              <a:buNone/>
              <a:defRPr/>
            </a:lvl6pPr>
            <a:lvl7pPr marL="0" lvl="6" indent="0" algn="ctr" rtl="0">
              <a:spcBef>
                <a:spcPts val="0"/>
              </a:spcBef>
              <a:buNone/>
              <a:defRPr/>
            </a:lvl7pPr>
            <a:lvl8pPr marL="0" lvl="7" indent="0" algn="ctr" rtl="0">
              <a:spcBef>
                <a:spcPts val="0"/>
              </a:spcBef>
              <a:buNone/>
              <a:defRPr/>
            </a:lvl8pPr>
            <a:lvl9pPr marL="0" lvl="8" indent="0" algn="ctr" rtl="0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Column">
  <p:cSld name="3 Column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7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00" cy="14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  <a:defRPr sz="42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17"/>
          <p:cNvSpPr txBox="1">
            <a:spLocks noGrp="1"/>
          </p:cNvSpPr>
          <p:nvPr>
            <p:ph type="body" idx="1"/>
          </p:nvPr>
        </p:nvSpPr>
        <p:spPr>
          <a:xfrm>
            <a:off x="632947" y="1981200"/>
            <a:ext cx="2946900" cy="5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 rtl="0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rgbClr val="999999"/>
                </a:solidFill>
              </a:defRPr>
            </a:lvl1pPr>
            <a:lvl2pPr marL="914400" lvl="1" indent="-228600" algn="l" rtl="0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 rtl="0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 rtl="0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 rtl="0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 rtl="0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 rtl="0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 rtl="0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 rtl="0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123" name="Google Shape;123;p17"/>
          <p:cNvSpPr txBox="1">
            <a:spLocks noGrp="1"/>
          </p:cNvSpPr>
          <p:nvPr>
            <p:ph type="body" idx="2"/>
          </p:nvPr>
        </p:nvSpPr>
        <p:spPr>
          <a:xfrm>
            <a:off x="652463" y="2667000"/>
            <a:ext cx="2927400" cy="35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 rtl="0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 rtl="0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 rtl="0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 rtl="0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 rtl="0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 rtl="0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 rtl="0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 rtl="0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 rtl="0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124" name="Google Shape;124;p17"/>
          <p:cNvSpPr txBox="1">
            <a:spLocks noGrp="1"/>
          </p:cNvSpPr>
          <p:nvPr>
            <p:ph type="body" idx="3"/>
          </p:nvPr>
        </p:nvSpPr>
        <p:spPr>
          <a:xfrm>
            <a:off x="3883659" y="1981200"/>
            <a:ext cx="2936100" cy="5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 rtl="0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rgbClr val="999999"/>
                </a:solidFill>
              </a:defRPr>
            </a:lvl1pPr>
            <a:lvl2pPr marL="914400" lvl="1" indent="-228600" algn="l" rtl="0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 rtl="0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 rtl="0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 rtl="0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 rtl="0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 rtl="0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 rtl="0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 rtl="0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125" name="Google Shape;125;p17"/>
          <p:cNvSpPr txBox="1">
            <a:spLocks noGrp="1"/>
          </p:cNvSpPr>
          <p:nvPr>
            <p:ph type="body" idx="4"/>
          </p:nvPr>
        </p:nvSpPr>
        <p:spPr>
          <a:xfrm>
            <a:off x="3873106" y="2667000"/>
            <a:ext cx="2946900" cy="35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 rtl="0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 rtl="0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 rtl="0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 rtl="0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 rtl="0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 rtl="0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 rtl="0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 rtl="0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 rtl="0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126" name="Google Shape;126;p17"/>
          <p:cNvSpPr txBox="1">
            <a:spLocks noGrp="1"/>
          </p:cNvSpPr>
          <p:nvPr>
            <p:ph type="body" idx="5"/>
          </p:nvPr>
        </p:nvSpPr>
        <p:spPr>
          <a:xfrm>
            <a:off x="7124700" y="1981200"/>
            <a:ext cx="2932200" cy="5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 rtl="0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rgbClr val="999999"/>
                </a:solidFill>
              </a:defRPr>
            </a:lvl1pPr>
            <a:lvl2pPr marL="914400" lvl="1" indent="-228600" algn="l" rtl="0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 rtl="0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 rtl="0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 rtl="0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 rtl="0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 rtl="0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 rtl="0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 rtl="0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127" name="Google Shape;127;p17"/>
          <p:cNvSpPr txBox="1">
            <a:spLocks noGrp="1"/>
          </p:cNvSpPr>
          <p:nvPr>
            <p:ph type="body" idx="6"/>
          </p:nvPr>
        </p:nvSpPr>
        <p:spPr>
          <a:xfrm>
            <a:off x="7124700" y="2667000"/>
            <a:ext cx="2932200" cy="35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 rtl="0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 rtl="0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 rtl="0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 rtl="0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 rtl="0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 rtl="0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 rtl="0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 rtl="0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 rtl="0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cxnSp>
        <p:nvCxnSpPr>
          <p:cNvPr id="128" name="Google Shape;128;p17"/>
          <p:cNvCxnSpPr/>
          <p:nvPr/>
        </p:nvCxnSpPr>
        <p:spPr>
          <a:xfrm>
            <a:off x="3726142" y="2133600"/>
            <a:ext cx="0" cy="3962400"/>
          </a:xfrm>
          <a:prstGeom prst="straightConnector1">
            <a:avLst/>
          </a:prstGeom>
          <a:noFill/>
          <a:ln w="12700" cap="flat" cmpd="sng">
            <a:solidFill>
              <a:srgbClr val="999999">
                <a:alpha val="40000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29" name="Google Shape;129;p17"/>
          <p:cNvCxnSpPr/>
          <p:nvPr/>
        </p:nvCxnSpPr>
        <p:spPr>
          <a:xfrm>
            <a:off x="6962227" y="2133600"/>
            <a:ext cx="0" cy="3966900"/>
          </a:xfrm>
          <a:prstGeom prst="straightConnector1">
            <a:avLst/>
          </a:prstGeom>
          <a:noFill/>
          <a:ln w="12700" cap="flat" cmpd="sng">
            <a:solidFill>
              <a:srgbClr val="999999">
                <a:alpha val="40000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0" name="Google Shape;130;p17"/>
          <p:cNvSpPr txBox="1">
            <a:spLocks noGrp="1"/>
          </p:cNvSpPr>
          <p:nvPr>
            <p:ph type="dt" idx="10"/>
          </p:nvPr>
        </p:nvSpPr>
        <p:spPr>
          <a:xfrm rot="5400000">
            <a:off x="10155638" y="1790701"/>
            <a:ext cx="9906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17"/>
          <p:cNvSpPr txBox="1">
            <a:spLocks noGrp="1"/>
          </p:cNvSpPr>
          <p:nvPr>
            <p:ph type="ftr" idx="11"/>
          </p:nvPr>
        </p:nvSpPr>
        <p:spPr>
          <a:xfrm rot="5400000">
            <a:off x="8951571" y="3225300"/>
            <a:ext cx="3859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17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200" cy="7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/>
            </a:lvl1pPr>
            <a:lvl2pPr marL="0" lvl="1" indent="0" algn="ctr" rtl="0">
              <a:spcBef>
                <a:spcPts val="0"/>
              </a:spcBef>
              <a:buNone/>
              <a:defRPr/>
            </a:lvl2pPr>
            <a:lvl3pPr marL="0" lvl="2" indent="0" algn="ctr" rtl="0">
              <a:spcBef>
                <a:spcPts val="0"/>
              </a:spcBef>
              <a:buNone/>
              <a:defRPr/>
            </a:lvl3pPr>
            <a:lvl4pPr marL="0" lvl="3" indent="0" algn="ctr" rtl="0">
              <a:spcBef>
                <a:spcPts val="0"/>
              </a:spcBef>
              <a:buNone/>
              <a:defRPr/>
            </a:lvl4pPr>
            <a:lvl5pPr marL="0" lvl="4" indent="0" algn="ctr" rtl="0">
              <a:spcBef>
                <a:spcPts val="0"/>
              </a:spcBef>
              <a:buNone/>
              <a:defRPr/>
            </a:lvl5pPr>
            <a:lvl6pPr marL="0" lvl="5" indent="0" algn="ctr" rtl="0">
              <a:spcBef>
                <a:spcPts val="0"/>
              </a:spcBef>
              <a:buNone/>
              <a:defRPr/>
            </a:lvl6pPr>
            <a:lvl7pPr marL="0" lvl="6" indent="0" algn="ctr" rtl="0">
              <a:spcBef>
                <a:spcPts val="0"/>
              </a:spcBef>
              <a:buNone/>
              <a:defRPr/>
            </a:lvl7pPr>
            <a:lvl8pPr marL="0" lvl="7" indent="0" algn="ctr" rtl="0">
              <a:spcBef>
                <a:spcPts val="0"/>
              </a:spcBef>
              <a:buNone/>
              <a:defRPr/>
            </a:lvl8pPr>
            <a:lvl9pPr marL="0" lvl="8" indent="0" algn="ctr" rtl="0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Picture Column">
  <p:cSld name="3 Picture Column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8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00" cy="14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  <a:defRPr sz="42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18"/>
          <p:cNvSpPr txBox="1">
            <a:spLocks noGrp="1"/>
          </p:cNvSpPr>
          <p:nvPr>
            <p:ph type="body" idx="1"/>
          </p:nvPr>
        </p:nvSpPr>
        <p:spPr>
          <a:xfrm>
            <a:off x="652463" y="4250949"/>
            <a:ext cx="2940000" cy="5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 rtl="0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rgbClr val="999999"/>
                </a:solidFill>
              </a:defRPr>
            </a:lvl1pPr>
            <a:lvl2pPr marL="914400" lvl="1" indent="-228600" algn="l" rtl="0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 rtl="0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 rtl="0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 rtl="0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 rtl="0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 rtl="0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 rtl="0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 rtl="0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136" name="Google Shape;136;p18"/>
          <p:cNvSpPr>
            <a:spLocks noGrp="1"/>
          </p:cNvSpPr>
          <p:nvPr>
            <p:ph type="pic" idx="2"/>
          </p:nvPr>
        </p:nvSpPr>
        <p:spPr>
          <a:xfrm>
            <a:off x="652463" y="2209800"/>
            <a:ext cx="2940000" cy="1524000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50"/>
              </a:srgbClr>
            </a:outerShdw>
          </a:effectLst>
        </p:spPr>
        <p:txBody>
          <a:bodyPr spcFirstLastPara="1" wrap="square" lIns="91425" tIns="45700" rIns="91425" bIns="45700" anchor="t" anchorCtr="0"/>
          <a:lstStyle>
            <a:lvl1pPr marR="0" lvl="0" algn="ctr" rtl="0">
              <a:spcBef>
                <a:spcPts val="1000"/>
              </a:spcBef>
              <a:spcAft>
                <a:spcPts val="0"/>
              </a:spcAft>
              <a:buClr>
                <a:srgbClr val="999999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1000"/>
              </a:spcBef>
              <a:spcAft>
                <a:spcPts val="0"/>
              </a:spcAft>
              <a:buClr>
                <a:srgbClr val="999999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1000"/>
              </a:spcBef>
              <a:spcAft>
                <a:spcPts val="0"/>
              </a:spcAft>
              <a:buClr>
                <a:srgbClr val="999999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1000"/>
              </a:spcBef>
              <a:spcAft>
                <a:spcPts val="0"/>
              </a:spcAft>
              <a:buClr>
                <a:srgbClr val="999999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1000"/>
              </a:spcBef>
              <a:spcAft>
                <a:spcPts val="0"/>
              </a:spcAft>
              <a:buClr>
                <a:srgbClr val="999999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1000"/>
              </a:spcBef>
              <a:spcAft>
                <a:spcPts val="0"/>
              </a:spcAft>
              <a:buClr>
                <a:srgbClr val="999999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1000"/>
              </a:spcBef>
              <a:spcAft>
                <a:spcPts val="0"/>
              </a:spcAft>
              <a:buClr>
                <a:srgbClr val="999999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1000"/>
              </a:spcBef>
              <a:spcAft>
                <a:spcPts val="0"/>
              </a:spcAft>
              <a:buClr>
                <a:srgbClr val="999999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1000"/>
              </a:spcBef>
              <a:spcAft>
                <a:spcPts val="0"/>
              </a:spcAft>
              <a:buClr>
                <a:srgbClr val="999999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37" name="Google Shape;137;p18"/>
          <p:cNvSpPr txBox="1">
            <a:spLocks noGrp="1"/>
          </p:cNvSpPr>
          <p:nvPr>
            <p:ph type="body" idx="3"/>
          </p:nvPr>
        </p:nvSpPr>
        <p:spPr>
          <a:xfrm>
            <a:off x="652463" y="4827211"/>
            <a:ext cx="2940000" cy="6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 rtl="0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 rtl="0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 rtl="0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 rtl="0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 rtl="0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 rtl="0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 rtl="0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 rtl="0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 rtl="0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138" name="Google Shape;138;p18"/>
          <p:cNvSpPr txBox="1">
            <a:spLocks noGrp="1"/>
          </p:cNvSpPr>
          <p:nvPr>
            <p:ph type="body" idx="4"/>
          </p:nvPr>
        </p:nvSpPr>
        <p:spPr>
          <a:xfrm>
            <a:off x="3889375" y="4250949"/>
            <a:ext cx="2930400" cy="5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 rtl="0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rgbClr val="999999"/>
                </a:solidFill>
              </a:defRPr>
            </a:lvl1pPr>
            <a:lvl2pPr marL="914400" lvl="1" indent="-228600" algn="l" rtl="0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 rtl="0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 rtl="0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 rtl="0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 rtl="0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 rtl="0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 rtl="0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 rtl="0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139" name="Google Shape;139;p18"/>
          <p:cNvSpPr>
            <a:spLocks noGrp="1"/>
          </p:cNvSpPr>
          <p:nvPr>
            <p:ph type="pic" idx="5"/>
          </p:nvPr>
        </p:nvSpPr>
        <p:spPr>
          <a:xfrm>
            <a:off x="3889374" y="2209800"/>
            <a:ext cx="2930400" cy="1524000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50"/>
              </a:srgbClr>
            </a:outerShdw>
          </a:effectLst>
        </p:spPr>
        <p:txBody>
          <a:bodyPr spcFirstLastPara="1" wrap="square" lIns="91425" tIns="45700" rIns="91425" bIns="45700" anchor="t" anchorCtr="0"/>
          <a:lstStyle>
            <a:lvl1pPr marR="0" lvl="0" algn="ctr" rtl="0">
              <a:spcBef>
                <a:spcPts val="1000"/>
              </a:spcBef>
              <a:spcAft>
                <a:spcPts val="0"/>
              </a:spcAft>
              <a:buClr>
                <a:srgbClr val="999999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1000"/>
              </a:spcBef>
              <a:spcAft>
                <a:spcPts val="0"/>
              </a:spcAft>
              <a:buClr>
                <a:srgbClr val="999999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1000"/>
              </a:spcBef>
              <a:spcAft>
                <a:spcPts val="0"/>
              </a:spcAft>
              <a:buClr>
                <a:srgbClr val="999999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1000"/>
              </a:spcBef>
              <a:spcAft>
                <a:spcPts val="0"/>
              </a:spcAft>
              <a:buClr>
                <a:srgbClr val="999999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1000"/>
              </a:spcBef>
              <a:spcAft>
                <a:spcPts val="0"/>
              </a:spcAft>
              <a:buClr>
                <a:srgbClr val="999999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1000"/>
              </a:spcBef>
              <a:spcAft>
                <a:spcPts val="0"/>
              </a:spcAft>
              <a:buClr>
                <a:srgbClr val="999999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1000"/>
              </a:spcBef>
              <a:spcAft>
                <a:spcPts val="0"/>
              </a:spcAft>
              <a:buClr>
                <a:srgbClr val="999999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1000"/>
              </a:spcBef>
              <a:spcAft>
                <a:spcPts val="0"/>
              </a:spcAft>
              <a:buClr>
                <a:srgbClr val="999999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1000"/>
              </a:spcBef>
              <a:spcAft>
                <a:spcPts val="0"/>
              </a:spcAft>
              <a:buClr>
                <a:srgbClr val="999999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40" name="Google Shape;140;p18"/>
          <p:cNvSpPr txBox="1">
            <a:spLocks noGrp="1"/>
          </p:cNvSpPr>
          <p:nvPr>
            <p:ph type="body" idx="6"/>
          </p:nvPr>
        </p:nvSpPr>
        <p:spPr>
          <a:xfrm>
            <a:off x="3888022" y="4827210"/>
            <a:ext cx="2934300" cy="6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 rtl="0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 rtl="0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 rtl="0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 rtl="0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 rtl="0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 rtl="0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 rtl="0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 rtl="0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 rtl="0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141" name="Google Shape;141;p18"/>
          <p:cNvSpPr txBox="1">
            <a:spLocks noGrp="1"/>
          </p:cNvSpPr>
          <p:nvPr>
            <p:ph type="body" idx="7"/>
          </p:nvPr>
        </p:nvSpPr>
        <p:spPr>
          <a:xfrm>
            <a:off x="7124700" y="4250949"/>
            <a:ext cx="2932200" cy="5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 rtl="0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rgbClr val="999999"/>
                </a:solidFill>
              </a:defRPr>
            </a:lvl1pPr>
            <a:lvl2pPr marL="914400" lvl="1" indent="-228600" algn="l" rtl="0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 rtl="0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 rtl="0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 rtl="0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 rtl="0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 rtl="0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 rtl="0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 rtl="0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142" name="Google Shape;142;p18"/>
          <p:cNvSpPr>
            <a:spLocks noGrp="1"/>
          </p:cNvSpPr>
          <p:nvPr>
            <p:ph type="pic" idx="8"/>
          </p:nvPr>
        </p:nvSpPr>
        <p:spPr>
          <a:xfrm>
            <a:off x="7124699" y="2209800"/>
            <a:ext cx="2932200" cy="1524000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50"/>
              </a:srgbClr>
            </a:outerShdw>
          </a:effectLst>
        </p:spPr>
        <p:txBody>
          <a:bodyPr spcFirstLastPara="1" wrap="square" lIns="91425" tIns="45700" rIns="91425" bIns="45700" anchor="t" anchorCtr="0"/>
          <a:lstStyle>
            <a:lvl1pPr marR="0" lvl="0" algn="ctr" rtl="0">
              <a:spcBef>
                <a:spcPts val="1000"/>
              </a:spcBef>
              <a:spcAft>
                <a:spcPts val="0"/>
              </a:spcAft>
              <a:buClr>
                <a:srgbClr val="999999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1000"/>
              </a:spcBef>
              <a:spcAft>
                <a:spcPts val="0"/>
              </a:spcAft>
              <a:buClr>
                <a:srgbClr val="999999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1000"/>
              </a:spcBef>
              <a:spcAft>
                <a:spcPts val="0"/>
              </a:spcAft>
              <a:buClr>
                <a:srgbClr val="999999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1000"/>
              </a:spcBef>
              <a:spcAft>
                <a:spcPts val="0"/>
              </a:spcAft>
              <a:buClr>
                <a:srgbClr val="999999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1000"/>
              </a:spcBef>
              <a:spcAft>
                <a:spcPts val="0"/>
              </a:spcAft>
              <a:buClr>
                <a:srgbClr val="999999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1000"/>
              </a:spcBef>
              <a:spcAft>
                <a:spcPts val="0"/>
              </a:spcAft>
              <a:buClr>
                <a:srgbClr val="999999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1000"/>
              </a:spcBef>
              <a:spcAft>
                <a:spcPts val="0"/>
              </a:spcAft>
              <a:buClr>
                <a:srgbClr val="999999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1000"/>
              </a:spcBef>
              <a:spcAft>
                <a:spcPts val="0"/>
              </a:spcAft>
              <a:buClr>
                <a:srgbClr val="999999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1000"/>
              </a:spcBef>
              <a:spcAft>
                <a:spcPts val="0"/>
              </a:spcAft>
              <a:buClr>
                <a:srgbClr val="999999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43" name="Google Shape;143;p18"/>
          <p:cNvSpPr txBox="1">
            <a:spLocks noGrp="1"/>
          </p:cNvSpPr>
          <p:nvPr>
            <p:ph type="body" idx="9"/>
          </p:nvPr>
        </p:nvSpPr>
        <p:spPr>
          <a:xfrm>
            <a:off x="7124575" y="4827208"/>
            <a:ext cx="2936100" cy="6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 rtl="0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 rtl="0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 rtl="0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 rtl="0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 rtl="0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 rtl="0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 rtl="0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 rtl="0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 rtl="0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cxnSp>
        <p:nvCxnSpPr>
          <p:cNvPr id="144" name="Google Shape;144;p18"/>
          <p:cNvCxnSpPr/>
          <p:nvPr/>
        </p:nvCxnSpPr>
        <p:spPr>
          <a:xfrm>
            <a:off x="3726142" y="2133600"/>
            <a:ext cx="0" cy="3962400"/>
          </a:xfrm>
          <a:prstGeom prst="straightConnector1">
            <a:avLst/>
          </a:prstGeom>
          <a:noFill/>
          <a:ln w="12700" cap="flat" cmpd="sng">
            <a:solidFill>
              <a:srgbClr val="999999">
                <a:alpha val="40000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45" name="Google Shape;145;p18"/>
          <p:cNvCxnSpPr/>
          <p:nvPr/>
        </p:nvCxnSpPr>
        <p:spPr>
          <a:xfrm>
            <a:off x="6962227" y="2133600"/>
            <a:ext cx="0" cy="3966900"/>
          </a:xfrm>
          <a:prstGeom prst="straightConnector1">
            <a:avLst/>
          </a:prstGeom>
          <a:noFill/>
          <a:ln w="12700" cap="flat" cmpd="sng">
            <a:solidFill>
              <a:srgbClr val="999999">
                <a:alpha val="40000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46" name="Google Shape;146;p18"/>
          <p:cNvSpPr txBox="1">
            <a:spLocks noGrp="1"/>
          </p:cNvSpPr>
          <p:nvPr>
            <p:ph type="dt" idx="10"/>
          </p:nvPr>
        </p:nvSpPr>
        <p:spPr>
          <a:xfrm rot="5400000">
            <a:off x="10155638" y="1790701"/>
            <a:ext cx="9906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18"/>
          <p:cNvSpPr txBox="1">
            <a:spLocks noGrp="1"/>
          </p:cNvSpPr>
          <p:nvPr>
            <p:ph type="ftr" idx="11"/>
          </p:nvPr>
        </p:nvSpPr>
        <p:spPr>
          <a:xfrm rot="5400000">
            <a:off x="8951571" y="3225300"/>
            <a:ext cx="3859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18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200" cy="7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/>
            </a:lvl1pPr>
            <a:lvl2pPr marL="0" lvl="1" indent="0" algn="ctr" rtl="0">
              <a:spcBef>
                <a:spcPts val="0"/>
              </a:spcBef>
              <a:buNone/>
              <a:defRPr/>
            </a:lvl2pPr>
            <a:lvl3pPr marL="0" lvl="2" indent="0" algn="ctr" rtl="0">
              <a:spcBef>
                <a:spcPts val="0"/>
              </a:spcBef>
              <a:buNone/>
              <a:defRPr/>
            </a:lvl3pPr>
            <a:lvl4pPr marL="0" lvl="3" indent="0" algn="ctr" rtl="0">
              <a:spcBef>
                <a:spcPts val="0"/>
              </a:spcBef>
              <a:buNone/>
              <a:defRPr/>
            </a:lvl4pPr>
            <a:lvl5pPr marL="0" lvl="4" indent="0" algn="ctr" rtl="0">
              <a:spcBef>
                <a:spcPts val="0"/>
              </a:spcBef>
              <a:buNone/>
              <a:defRPr/>
            </a:lvl5pPr>
            <a:lvl6pPr marL="0" lvl="5" indent="0" algn="ctr" rtl="0">
              <a:spcBef>
                <a:spcPts val="0"/>
              </a:spcBef>
              <a:buNone/>
              <a:defRPr/>
            </a:lvl6pPr>
            <a:lvl7pPr marL="0" lvl="6" indent="0" algn="ctr" rtl="0">
              <a:spcBef>
                <a:spcPts val="0"/>
              </a:spcBef>
              <a:buNone/>
              <a:defRPr/>
            </a:lvl7pPr>
            <a:lvl8pPr marL="0" lvl="7" indent="0" algn="ctr" rtl="0">
              <a:spcBef>
                <a:spcPts val="0"/>
              </a:spcBef>
              <a:buNone/>
              <a:defRPr/>
            </a:lvl8pPr>
            <a:lvl9pPr marL="0" lvl="8" indent="0" algn="ctr" rtl="0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9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00" cy="14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19"/>
          <p:cNvSpPr txBox="1">
            <a:spLocks noGrp="1"/>
          </p:cNvSpPr>
          <p:nvPr>
            <p:ph type="body" idx="1"/>
          </p:nvPr>
        </p:nvSpPr>
        <p:spPr>
          <a:xfrm rot="5400000">
            <a:off x="3478803" y="-322632"/>
            <a:ext cx="4195500" cy="894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2004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52" name="Google Shape;152;p19"/>
          <p:cNvSpPr txBox="1">
            <a:spLocks noGrp="1"/>
          </p:cNvSpPr>
          <p:nvPr>
            <p:ph type="dt" idx="10"/>
          </p:nvPr>
        </p:nvSpPr>
        <p:spPr>
          <a:xfrm rot="5400000">
            <a:off x="10155638" y="1790701"/>
            <a:ext cx="9906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19"/>
          <p:cNvSpPr txBox="1">
            <a:spLocks noGrp="1"/>
          </p:cNvSpPr>
          <p:nvPr>
            <p:ph type="ftr" idx="11"/>
          </p:nvPr>
        </p:nvSpPr>
        <p:spPr>
          <a:xfrm rot="5400000">
            <a:off x="8951571" y="3225300"/>
            <a:ext cx="3859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19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200" cy="7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/>
            </a:lvl1pPr>
            <a:lvl2pPr marL="0" lvl="1" indent="0" algn="ctr" rtl="0">
              <a:spcBef>
                <a:spcPts val="0"/>
              </a:spcBef>
              <a:buNone/>
              <a:defRPr/>
            </a:lvl2pPr>
            <a:lvl3pPr marL="0" lvl="2" indent="0" algn="ctr" rtl="0">
              <a:spcBef>
                <a:spcPts val="0"/>
              </a:spcBef>
              <a:buNone/>
              <a:defRPr/>
            </a:lvl3pPr>
            <a:lvl4pPr marL="0" lvl="3" indent="0" algn="ctr" rtl="0">
              <a:spcBef>
                <a:spcPts val="0"/>
              </a:spcBef>
              <a:buNone/>
              <a:defRPr/>
            </a:lvl4pPr>
            <a:lvl5pPr marL="0" lvl="4" indent="0" algn="ctr" rtl="0">
              <a:spcBef>
                <a:spcPts val="0"/>
              </a:spcBef>
              <a:buNone/>
              <a:defRPr/>
            </a:lvl5pPr>
            <a:lvl6pPr marL="0" lvl="5" indent="0" algn="ctr" rtl="0">
              <a:spcBef>
                <a:spcPts val="0"/>
              </a:spcBef>
              <a:buNone/>
              <a:defRPr/>
            </a:lvl6pPr>
            <a:lvl7pPr marL="0" lvl="6" indent="0" algn="ctr" rtl="0">
              <a:spcBef>
                <a:spcPts val="0"/>
              </a:spcBef>
              <a:buNone/>
              <a:defRPr/>
            </a:lvl7pPr>
            <a:lvl8pPr marL="0" lvl="7" indent="0" algn="ctr" rtl="0">
              <a:spcBef>
                <a:spcPts val="0"/>
              </a:spcBef>
              <a:buNone/>
              <a:defRPr/>
            </a:lvl8pPr>
            <a:lvl9pPr marL="0" lvl="8" indent="0" algn="ctr" rtl="0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0"/>
          <p:cNvSpPr txBox="1">
            <a:spLocks noGrp="1"/>
          </p:cNvSpPr>
          <p:nvPr>
            <p:ph type="title"/>
          </p:nvPr>
        </p:nvSpPr>
        <p:spPr>
          <a:xfrm rot="5400000">
            <a:off x="6267513" y="2466913"/>
            <a:ext cx="58260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20"/>
          <p:cNvSpPr txBox="1">
            <a:spLocks noGrp="1"/>
          </p:cNvSpPr>
          <p:nvPr>
            <p:ph type="body" idx="1"/>
          </p:nvPr>
        </p:nvSpPr>
        <p:spPr>
          <a:xfrm rot="5400000">
            <a:off x="1679612" y="-139786"/>
            <a:ext cx="5368800" cy="74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2004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58" name="Google Shape;158;p20"/>
          <p:cNvSpPr txBox="1">
            <a:spLocks noGrp="1"/>
          </p:cNvSpPr>
          <p:nvPr>
            <p:ph type="dt" idx="10"/>
          </p:nvPr>
        </p:nvSpPr>
        <p:spPr>
          <a:xfrm rot="5400000">
            <a:off x="10155638" y="1790701"/>
            <a:ext cx="9906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20"/>
          <p:cNvSpPr txBox="1">
            <a:spLocks noGrp="1"/>
          </p:cNvSpPr>
          <p:nvPr>
            <p:ph type="ftr" idx="11"/>
          </p:nvPr>
        </p:nvSpPr>
        <p:spPr>
          <a:xfrm rot="5400000">
            <a:off x="8951571" y="3225300"/>
            <a:ext cx="3859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20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200" cy="7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/>
            </a:lvl1pPr>
            <a:lvl2pPr marL="0" lvl="1" indent="0" algn="ctr" rtl="0">
              <a:spcBef>
                <a:spcPts val="0"/>
              </a:spcBef>
              <a:buNone/>
              <a:defRPr/>
            </a:lvl2pPr>
            <a:lvl3pPr marL="0" lvl="2" indent="0" algn="ctr" rtl="0">
              <a:spcBef>
                <a:spcPts val="0"/>
              </a:spcBef>
              <a:buNone/>
              <a:defRPr/>
            </a:lvl3pPr>
            <a:lvl4pPr marL="0" lvl="3" indent="0" algn="ctr" rtl="0">
              <a:spcBef>
                <a:spcPts val="0"/>
              </a:spcBef>
              <a:buNone/>
              <a:defRPr/>
            </a:lvl4pPr>
            <a:lvl5pPr marL="0" lvl="4" indent="0" algn="ctr" rtl="0">
              <a:spcBef>
                <a:spcPts val="0"/>
              </a:spcBef>
              <a:buNone/>
              <a:defRPr/>
            </a:lvl5pPr>
            <a:lvl6pPr marL="0" lvl="5" indent="0" algn="ctr" rtl="0">
              <a:spcBef>
                <a:spcPts val="0"/>
              </a:spcBef>
              <a:buNone/>
              <a:defRPr/>
            </a:lvl6pPr>
            <a:lvl7pPr marL="0" lvl="6" indent="0" algn="ctr" rtl="0">
              <a:spcBef>
                <a:spcPts val="0"/>
              </a:spcBef>
              <a:buNone/>
              <a:defRPr/>
            </a:lvl7pPr>
            <a:lvl8pPr marL="0" lvl="7" indent="0" algn="ctr" rtl="0">
              <a:spcBef>
                <a:spcPts val="0"/>
              </a:spcBef>
              <a:buNone/>
              <a:defRPr/>
            </a:lvl8pPr>
            <a:lvl9pPr marL="0" lvl="8" indent="0" algn="ctr" rtl="0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4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00" cy="14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4"/>
          <p:cNvSpPr txBox="1">
            <a:spLocks noGrp="1"/>
          </p:cNvSpPr>
          <p:nvPr>
            <p:ph type="body" idx="1"/>
          </p:nvPr>
        </p:nvSpPr>
        <p:spPr>
          <a:xfrm>
            <a:off x="1103312" y="2052918"/>
            <a:ext cx="8946600" cy="419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2004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38" name="Google Shape;38;p4"/>
          <p:cNvSpPr txBox="1">
            <a:spLocks noGrp="1"/>
          </p:cNvSpPr>
          <p:nvPr>
            <p:ph type="dt" idx="10"/>
          </p:nvPr>
        </p:nvSpPr>
        <p:spPr>
          <a:xfrm rot="5400000">
            <a:off x="10155638" y="1790701"/>
            <a:ext cx="9906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4"/>
          <p:cNvSpPr txBox="1">
            <a:spLocks noGrp="1"/>
          </p:cNvSpPr>
          <p:nvPr>
            <p:ph type="ftr" idx="11"/>
          </p:nvPr>
        </p:nvSpPr>
        <p:spPr>
          <a:xfrm rot="5400000">
            <a:off x="8951571" y="3225300"/>
            <a:ext cx="3859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4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200" cy="7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/>
            </a:lvl1pPr>
            <a:lvl2pPr marL="0" lvl="1" indent="0" algn="ctr" rtl="0">
              <a:spcBef>
                <a:spcPts val="0"/>
              </a:spcBef>
              <a:buNone/>
              <a:defRPr/>
            </a:lvl2pPr>
            <a:lvl3pPr marL="0" lvl="2" indent="0" algn="ctr" rtl="0">
              <a:spcBef>
                <a:spcPts val="0"/>
              </a:spcBef>
              <a:buNone/>
              <a:defRPr/>
            </a:lvl3pPr>
            <a:lvl4pPr marL="0" lvl="3" indent="0" algn="ctr" rtl="0">
              <a:spcBef>
                <a:spcPts val="0"/>
              </a:spcBef>
              <a:buNone/>
              <a:defRPr/>
            </a:lvl4pPr>
            <a:lvl5pPr marL="0" lvl="4" indent="0" algn="ctr" rtl="0">
              <a:spcBef>
                <a:spcPts val="0"/>
              </a:spcBef>
              <a:buNone/>
              <a:defRPr/>
            </a:lvl5pPr>
            <a:lvl6pPr marL="0" lvl="5" indent="0" algn="ctr" rtl="0">
              <a:spcBef>
                <a:spcPts val="0"/>
              </a:spcBef>
              <a:buNone/>
              <a:defRPr/>
            </a:lvl6pPr>
            <a:lvl7pPr marL="0" lvl="6" indent="0" algn="ctr" rtl="0">
              <a:spcBef>
                <a:spcPts val="0"/>
              </a:spcBef>
              <a:buNone/>
              <a:defRPr/>
            </a:lvl7pPr>
            <a:lvl8pPr marL="0" lvl="7" indent="0" algn="ctr" rtl="0">
              <a:spcBef>
                <a:spcPts val="0"/>
              </a:spcBef>
              <a:buNone/>
              <a:defRPr/>
            </a:lvl8pPr>
            <a:lvl9pPr marL="0" lvl="8" indent="0" algn="ctr" rtl="0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5"/>
          <p:cNvSpPr txBox="1">
            <a:spLocks noGrp="1"/>
          </p:cNvSpPr>
          <p:nvPr>
            <p:ph type="ctrTitle"/>
          </p:nvPr>
        </p:nvSpPr>
        <p:spPr>
          <a:xfrm>
            <a:off x="1154955" y="1447800"/>
            <a:ext cx="8825700" cy="332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200"/>
              <a:buFont typeface="Century Gothic"/>
              <a:buNone/>
              <a:defRPr sz="72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5"/>
          <p:cNvSpPr txBox="1">
            <a:spLocks noGrp="1"/>
          </p:cNvSpPr>
          <p:nvPr>
            <p:ph type="subTitle" idx="1"/>
          </p:nvPr>
        </p:nvSpPr>
        <p:spPr>
          <a:xfrm>
            <a:off x="1154955" y="4777380"/>
            <a:ext cx="8825700" cy="86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 rtl="0">
              <a:spcBef>
                <a:spcPts val="1000"/>
              </a:spcBef>
              <a:spcAft>
                <a:spcPts val="0"/>
              </a:spcAft>
              <a:buSzPts val="1600"/>
              <a:buNone/>
              <a:defRPr cap="none">
                <a:solidFill>
                  <a:srgbClr val="999999"/>
                </a:solidFill>
              </a:defRPr>
            </a:lvl1pPr>
            <a:lvl2pPr lvl="1" algn="ctr" rtl="0">
              <a:spcBef>
                <a:spcPts val="1000"/>
              </a:spcBef>
              <a:spcAft>
                <a:spcPts val="0"/>
              </a:spcAft>
              <a:buSzPts val="1440"/>
              <a:buNone/>
              <a:defRPr>
                <a:solidFill>
                  <a:schemeClr val="lt1"/>
                </a:solidFill>
              </a:defRPr>
            </a:lvl2pPr>
            <a:lvl3pPr lvl="2" algn="ctr" rtl="0">
              <a:spcBef>
                <a:spcPts val="1000"/>
              </a:spcBef>
              <a:spcAft>
                <a:spcPts val="0"/>
              </a:spcAft>
              <a:buSzPts val="1280"/>
              <a:buNone/>
              <a:defRPr>
                <a:solidFill>
                  <a:schemeClr val="lt1"/>
                </a:solidFill>
              </a:defRPr>
            </a:lvl3pPr>
            <a:lvl4pPr lvl="3" algn="ctr" rtl="0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4pPr>
            <a:lvl5pPr lvl="4" algn="ctr" rtl="0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5pPr>
            <a:lvl6pPr lvl="5" algn="ctr" rtl="0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6pPr>
            <a:lvl7pPr lvl="6" algn="ctr" rtl="0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7pPr>
            <a:lvl8pPr lvl="7" algn="ctr" rtl="0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8pPr>
            <a:lvl9pPr lvl="8" algn="ctr" rtl="0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4" name="Google Shape;44;p5"/>
          <p:cNvSpPr txBox="1">
            <a:spLocks noGrp="1"/>
          </p:cNvSpPr>
          <p:nvPr>
            <p:ph type="dt" idx="10"/>
          </p:nvPr>
        </p:nvSpPr>
        <p:spPr>
          <a:xfrm rot="5400000">
            <a:off x="10155638" y="1790701"/>
            <a:ext cx="9906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5"/>
          <p:cNvSpPr txBox="1">
            <a:spLocks noGrp="1"/>
          </p:cNvSpPr>
          <p:nvPr>
            <p:ph type="ftr" idx="11"/>
          </p:nvPr>
        </p:nvSpPr>
        <p:spPr>
          <a:xfrm rot="5400000">
            <a:off x="8951571" y="3225300"/>
            <a:ext cx="3859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5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200" cy="7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/>
            </a:lvl1pPr>
            <a:lvl2pPr marL="0" lvl="1" indent="0" algn="ctr" rtl="0">
              <a:spcBef>
                <a:spcPts val="0"/>
              </a:spcBef>
              <a:buNone/>
              <a:defRPr/>
            </a:lvl2pPr>
            <a:lvl3pPr marL="0" lvl="2" indent="0" algn="ctr" rtl="0">
              <a:spcBef>
                <a:spcPts val="0"/>
              </a:spcBef>
              <a:buNone/>
              <a:defRPr/>
            </a:lvl3pPr>
            <a:lvl4pPr marL="0" lvl="3" indent="0" algn="ctr" rtl="0">
              <a:spcBef>
                <a:spcPts val="0"/>
              </a:spcBef>
              <a:buNone/>
              <a:defRPr/>
            </a:lvl4pPr>
            <a:lvl5pPr marL="0" lvl="4" indent="0" algn="ctr" rtl="0">
              <a:spcBef>
                <a:spcPts val="0"/>
              </a:spcBef>
              <a:buNone/>
              <a:defRPr/>
            </a:lvl5pPr>
            <a:lvl6pPr marL="0" lvl="5" indent="0" algn="ctr" rtl="0">
              <a:spcBef>
                <a:spcPts val="0"/>
              </a:spcBef>
              <a:buNone/>
              <a:defRPr/>
            </a:lvl6pPr>
            <a:lvl7pPr marL="0" lvl="6" indent="0" algn="ctr" rtl="0">
              <a:spcBef>
                <a:spcPts val="0"/>
              </a:spcBef>
              <a:buNone/>
              <a:defRPr/>
            </a:lvl7pPr>
            <a:lvl8pPr marL="0" lvl="7" indent="0" algn="ctr" rtl="0">
              <a:spcBef>
                <a:spcPts val="0"/>
              </a:spcBef>
              <a:buNone/>
              <a:defRPr/>
            </a:lvl8pPr>
            <a:lvl9pPr marL="0" lvl="8" indent="0" algn="ctr" rtl="0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6"/>
          <p:cNvSpPr txBox="1">
            <a:spLocks noGrp="1"/>
          </p:cNvSpPr>
          <p:nvPr>
            <p:ph type="title"/>
          </p:nvPr>
        </p:nvSpPr>
        <p:spPr>
          <a:xfrm>
            <a:off x="1154956" y="2861733"/>
            <a:ext cx="8825700" cy="19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Century Gothic"/>
              <a:buNone/>
              <a:defRPr sz="4000" b="0" cap="none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6"/>
          <p:cNvSpPr txBox="1">
            <a:spLocks noGrp="1"/>
          </p:cNvSpPr>
          <p:nvPr>
            <p:ph type="body" idx="1"/>
          </p:nvPr>
        </p:nvSpPr>
        <p:spPr>
          <a:xfrm>
            <a:off x="1154955" y="4777381"/>
            <a:ext cx="8825700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 rtl="0">
              <a:spcBef>
                <a:spcPts val="1000"/>
              </a:spcBef>
              <a:spcAft>
                <a:spcPts val="0"/>
              </a:spcAft>
              <a:buSzPts val="1600"/>
              <a:buNone/>
              <a:defRPr sz="2000" cap="none">
                <a:solidFill>
                  <a:srgbClr val="999999"/>
                </a:solidFill>
              </a:defRPr>
            </a:lvl1pPr>
            <a:lvl2pPr marL="914400" lvl="1" indent="-228600" algn="l" rtl="0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 rtl="0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 rtl="0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 rtl="0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5pPr>
            <a:lvl6pPr marL="2743200" lvl="5" indent="-228600" algn="l" rtl="0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6pPr>
            <a:lvl7pPr marL="3200400" lvl="6" indent="-228600" algn="l" rtl="0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7pPr>
            <a:lvl8pPr marL="3657600" lvl="7" indent="-228600" algn="l" rtl="0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8pPr>
            <a:lvl9pPr marL="4114800" lvl="8" indent="-228600" algn="l" rtl="0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0" name="Google Shape;50;p6"/>
          <p:cNvSpPr txBox="1">
            <a:spLocks noGrp="1"/>
          </p:cNvSpPr>
          <p:nvPr>
            <p:ph type="dt" idx="10"/>
          </p:nvPr>
        </p:nvSpPr>
        <p:spPr>
          <a:xfrm rot="5400000">
            <a:off x="10155638" y="1790701"/>
            <a:ext cx="9906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6"/>
          <p:cNvSpPr txBox="1">
            <a:spLocks noGrp="1"/>
          </p:cNvSpPr>
          <p:nvPr>
            <p:ph type="ftr" idx="11"/>
          </p:nvPr>
        </p:nvSpPr>
        <p:spPr>
          <a:xfrm rot="5400000">
            <a:off x="8951571" y="3225300"/>
            <a:ext cx="3859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6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200" cy="7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/>
            </a:lvl1pPr>
            <a:lvl2pPr marL="0" lvl="1" indent="0" algn="ctr" rtl="0">
              <a:spcBef>
                <a:spcPts val="0"/>
              </a:spcBef>
              <a:buNone/>
              <a:defRPr/>
            </a:lvl2pPr>
            <a:lvl3pPr marL="0" lvl="2" indent="0" algn="ctr" rtl="0">
              <a:spcBef>
                <a:spcPts val="0"/>
              </a:spcBef>
              <a:buNone/>
              <a:defRPr/>
            </a:lvl3pPr>
            <a:lvl4pPr marL="0" lvl="3" indent="0" algn="ctr" rtl="0">
              <a:spcBef>
                <a:spcPts val="0"/>
              </a:spcBef>
              <a:buNone/>
              <a:defRPr/>
            </a:lvl4pPr>
            <a:lvl5pPr marL="0" lvl="4" indent="0" algn="ctr" rtl="0">
              <a:spcBef>
                <a:spcPts val="0"/>
              </a:spcBef>
              <a:buNone/>
              <a:defRPr/>
            </a:lvl5pPr>
            <a:lvl6pPr marL="0" lvl="5" indent="0" algn="ctr" rtl="0">
              <a:spcBef>
                <a:spcPts val="0"/>
              </a:spcBef>
              <a:buNone/>
              <a:defRPr/>
            </a:lvl6pPr>
            <a:lvl7pPr marL="0" lvl="6" indent="0" algn="ctr" rtl="0">
              <a:spcBef>
                <a:spcPts val="0"/>
              </a:spcBef>
              <a:buNone/>
              <a:defRPr/>
            </a:lvl7pPr>
            <a:lvl8pPr marL="0" lvl="7" indent="0" algn="ctr" rtl="0">
              <a:spcBef>
                <a:spcPts val="0"/>
              </a:spcBef>
              <a:buNone/>
              <a:defRPr/>
            </a:lvl8pPr>
            <a:lvl9pPr marL="0" lvl="8" indent="0" algn="ctr" rtl="0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7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00" cy="14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7"/>
          <p:cNvSpPr txBox="1">
            <a:spLocks noGrp="1"/>
          </p:cNvSpPr>
          <p:nvPr>
            <p:ph type="body" idx="1"/>
          </p:nvPr>
        </p:nvSpPr>
        <p:spPr>
          <a:xfrm>
            <a:off x="1103312" y="2060575"/>
            <a:ext cx="4396200" cy="41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2004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  <a:defRPr sz="1800"/>
            </a:lvl1pPr>
            <a:lvl2pPr marL="914400" lvl="1" indent="-309880" algn="l" rtl="0">
              <a:spcBef>
                <a:spcPts val="1000"/>
              </a:spcBef>
              <a:spcAft>
                <a:spcPts val="0"/>
              </a:spcAft>
              <a:buSzPts val="1280"/>
              <a:buChar char="►"/>
              <a:defRPr sz="1600"/>
            </a:lvl2pPr>
            <a:lvl3pPr marL="1371600" lvl="2" indent="-299719" algn="l" rtl="0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3pPr>
            <a:lvl4pPr marL="1828800" lvl="3" indent="-289560" algn="l" rtl="0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4pPr>
            <a:lvl5pPr marL="2286000" lvl="4" indent="-289560" algn="l" rtl="0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5pPr>
            <a:lvl6pPr marL="2743200" lvl="5" indent="-289560" algn="l" rtl="0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6pPr>
            <a:lvl7pPr marL="3200400" lvl="6" indent="-289560" algn="l" rtl="0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7pPr>
            <a:lvl8pPr marL="3657600" lvl="7" indent="-289559" algn="l" rtl="0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8pPr>
            <a:lvl9pPr marL="4114800" lvl="8" indent="-289559" algn="l" rtl="0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9pPr>
          </a:lstStyle>
          <a:p>
            <a:endParaRPr/>
          </a:p>
        </p:txBody>
      </p:sp>
      <p:sp>
        <p:nvSpPr>
          <p:cNvPr id="56" name="Google Shape;56;p7"/>
          <p:cNvSpPr txBox="1">
            <a:spLocks noGrp="1"/>
          </p:cNvSpPr>
          <p:nvPr>
            <p:ph type="body" idx="2"/>
          </p:nvPr>
        </p:nvSpPr>
        <p:spPr>
          <a:xfrm>
            <a:off x="5654493" y="2056092"/>
            <a:ext cx="4396200" cy="4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2004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  <a:defRPr sz="1800"/>
            </a:lvl1pPr>
            <a:lvl2pPr marL="914400" lvl="1" indent="-309880" algn="l" rtl="0">
              <a:spcBef>
                <a:spcPts val="1000"/>
              </a:spcBef>
              <a:spcAft>
                <a:spcPts val="0"/>
              </a:spcAft>
              <a:buSzPts val="1280"/>
              <a:buChar char="►"/>
              <a:defRPr sz="1600"/>
            </a:lvl2pPr>
            <a:lvl3pPr marL="1371600" lvl="2" indent="-299719" algn="l" rtl="0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3pPr>
            <a:lvl4pPr marL="1828800" lvl="3" indent="-289560" algn="l" rtl="0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4pPr>
            <a:lvl5pPr marL="2286000" lvl="4" indent="-289560" algn="l" rtl="0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5pPr>
            <a:lvl6pPr marL="2743200" lvl="5" indent="-289560" algn="l" rtl="0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6pPr>
            <a:lvl7pPr marL="3200400" lvl="6" indent="-289560" algn="l" rtl="0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7pPr>
            <a:lvl8pPr marL="3657600" lvl="7" indent="-289559" algn="l" rtl="0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8pPr>
            <a:lvl9pPr marL="4114800" lvl="8" indent="-289559" algn="l" rtl="0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9pPr>
          </a:lstStyle>
          <a:p>
            <a:endParaRPr/>
          </a:p>
        </p:txBody>
      </p:sp>
      <p:sp>
        <p:nvSpPr>
          <p:cNvPr id="57" name="Google Shape;57;p7"/>
          <p:cNvSpPr txBox="1">
            <a:spLocks noGrp="1"/>
          </p:cNvSpPr>
          <p:nvPr>
            <p:ph type="dt" idx="10"/>
          </p:nvPr>
        </p:nvSpPr>
        <p:spPr>
          <a:xfrm rot="5400000">
            <a:off x="10155638" y="1790701"/>
            <a:ext cx="9906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7"/>
          <p:cNvSpPr txBox="1">
            <a:spLocks noGrp="1"/>
          </p:cNvSpPr>
          <p:nvPr>
            <p:ph type="ftr" idx="11"/>
          </p:nvPr>
        </p:nvSpPr>
        <p:spPr>
          <a:xfrm rot="5400000">
            <a:off x="8951571" y="3225300"/>
            <a:ext cx="3859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7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200" cy="7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/>
            </a:lvl1pPr>
            <a:lvl2pPr marL="0" lvl="1" indent="0" algn="ctr" rtl="0">
              <a:spcBef>
                <a:spcPts val="0"/>
              </a:spcBef>
              <a:buNone/>
              <a:defRPr/>
            </a:lvl2pPr>
            <a:lvl3pPr marL="0" lvl="2" indent="0" algn="ctr" rtl="0">
              <a:spcBef>
                <a:spcPts val="0"/>
              </a:spcBef>
              <a:buNone/>
              <a:defRPr/>
            </a:lvl3pPr>
            <a:lvl4pPr marL="0" lvl="3" indent="0" algn="ctr" rtl="0">
              <a:spcBef>
                <a:spcPts val="0"/>
              </a:spcBef>
              <a:buNone/>
              <a:defRPr/>
            </a:lvl4pPr>
            <a:lvl5pPr marL="0" lvl="4" indent="0" algn="ctr" rtl="0">
              <a:spcBef>
                <a:spcPts val="0"/>
              </a:spcBef>
              <a:buNone/>
              <a:defRPr/>
            </a:lvl5pPr>
            <a:lvl6pPr marL="0" lvl="5" indent="0" algn="ctr" rtl="0">
              <a:spcBef>
                <a:spcPts val="0"/>
              </a:spcBef>
              <a:buNone/>
              <a:defRPr/>
            </a:lvl6pPr>
            <a:lvl7pPr marL="0" lvl="6" indent="0" algn="ctr" rtl="0">
              <a:spcBef>
                <a:spcPts val="0"/>
              </a:spcBef>
              <a:buNone/>
              <a:defRPr/>
            </a:lvl7pPr>
            <a:lvl8pPr marL="0" lvl="7" indent="0" algn="ctr" rtl="0">
              <a:spcBef>
                <a:spcPts val="0"/>
              </a:spcBef>
              <a:buNone/>
              <a:defRPr/>
            </a:lvl8pPr>
            <a:lvl9pPr marL="0" lvl="8" indent="0" algn="ctr" rtl="0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8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00" cy="14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8"/>
          <p:cNvSpPr txBox="1">
            <a:spLocks noGrp="1"/>
          </p:cNvSpPr>
          <p:nvPr>
            <p:ph type="body" idx="1"/>
          </p:nvPr>
        </p:nvSpPr>
        <p:spPr>
          <a:xfrm>
            <a:off x="1103313" y="1905000"/>
            <a:ext cx="4396200" cy="5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 rtl="0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rgbClr val="999999"/>
                </a:solidFill>
              </a:defRPr>
            </a:lvl1pPr>
            <a:lvl2pPr marL="914400" lvl="1" indent="-228600" algn="l" rtl="0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 rtl="0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 rtl="0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 rtl="0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 rtl="0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 rtl="0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 rtl="0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 rtl="0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63" name="Google Shape;63;p8"/>
          <p:cNvSpPr txBox="1">
            <a:spLocks noGrp="1"/>
          </p:cNvSpPr>
          <p:nvPr>
            <p:ph type="body" idx="2"/>
          </p:nvPr>
        </p:nvSpPr>
        <p:spPr>
          <a:xfrm>
            <a:off x="1103312" y="2514600"/>
            <a:ext cx="4396200" cy="374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2004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  <a:defRPr sz="1800"/>
            </a:lvl1pPr>
            <a:lvl2pPr marL="914400" lvl="1" indent="-309880" algn="l" rtl="0">
              <a:spcBef>
                <a:spcPts val="1000"/>
              </a:spcBef>
              <a:spcAft>
                <a:spcPts val="0"/>
              </a:spcAft>
              <a:buSzPts val="1280"/>
              <a:buChar char="►"/>
              <a:defRPr sz="1600"/>
            </a:lvl2pPr>
            <a:lvl3pPr marL="1371600" lvl="2" indent="-299719" algn="l" rtl="0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3pPr>
            <a:lvl4pPr marL="1828800" lvl="3" indent="-289560" algn="l" rtl="0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4pPr>
            <a:lvl5pPr marL="2286000" lvl="4" indent="-289560" algn="l" rtl="0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5pPr>
            <a:lvl6pPr marL="2743200" lvl="5" indent="-289560" algn="l" rtl="0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6pPr>
            <a:lvl7pPr marL="3200400" lvl="6" indent="-289560" algn="l" rtl="0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7pPr>
            <a:lvl8pPr marL="3657600" lvl="7" indent="-289559" algn="l" rtl="0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8pPr>
            <a:lvl9pPr marL="4114800" lvl="8" indent="-289559" algn="l" rtl="0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9pPr>
          </a:lstStyle>
          <a:p>
            <a:endParaRPr/>
          </a:p>
        </p:txBody>
      </p:sp>
      <p:sp>
        <p:nvSpPr>
          <p:cNvPr id="64" name="Google Shape;64;p8"/>
          <p:cNvSpPr txBox="1">
            <a:spLocks noGrp="1"/>
          </p:cNvSpPr>
          <p:nvPr>
            <p:ph type="body" idx="3"/>
          </p:nvPr>
        </p:nvSpPr>
        <p:spPr>
          <a:xfrm>
            <a:off x="5654495" y="1905000"/>
            <a:ext cx="4396200" cy="5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 rtl="0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rgbClr val="999999"/>
                </a:solidFill>
              </a:defRPr>
            </a:lvl1pPr>
            <a:lvl2pPr marL="914400" lvl="1" indent="-228600" algn="l" rtl="0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 rtl="0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 rtl="0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 rtl="0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 rtl="0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 rtl="0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 rtl="0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 rtl="0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65" name="Google Shape;65;p8"/>
          <p:cNvSpPr txBox="1">
            <a:spLocks noGrp="1"/>
          </p:cNvSpPr>
          <p:nvPr>
            <p:ph type="body" idx="4"/>
          </p:nvPr>
        </p:nvSpPr>
        <p:spPr>
          <a:xfrm>
            <a:off x="5654495" y="2514600"/>
            <a:ext cx="4396200" cy="374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2004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  <a:defRPr sz="1800"/>
            </a:lvl1pPr>
            <a:lvl2pPr marL="914400" lvl="1" indent="-309880" algn="l" rtl="0">
              <a:spcBef>
                <a:spcPts val="1000"/>
              </a:spcBef>
              <a:spcAft>
                <a:spcPts val="0"/>
              </a:spcAft>
              <a:buSzPts val="1280"/>
              <a:buChar char="►"/>
              <a:defRPr sz="1600"/>
            </a:lvl2pPr>
            <a:lvl3pPr marL="1371600" lvl="2" indent="-299719" algn="l" rtl="0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3pPr>
            <a:lvl4pPr marL="1828800" lvl="3" indent="-289560" algn="l" rtl="0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4pPr>
            <a:lvl5pPr marL="2286000" lvl="4" indent="-289560" algn="l" rtl="0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5pPr>
            <a:lvl6pPr marL="2743200" lvl="5" indent="-289560" algn="l" rtl="0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6pPr>
            <a:lvl7pPr marL="3200400" lvl="6" indent="-289560" algn="l" rtl="0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7pPr>
            <a:lvl8pPr marL="3657600" lvl="7" indent="-289559" algn="l" rtl="0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8pPr>
            <a:lvl9pPr marL="4114800" lvl="8" indent="-289559" algn="l" rtl="0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9pPr>
          </a:lstStyle>
          <a:p>
            <a:endParaRPr/>
          </a:p>
        </p:txBody>
      </p:sp>
      <p:sp>
        <p:nvSpPr>
          <p:cNvPr id="66" name="Google Shape;66;p8"/>
          <p:cNvSpPr txBox="1">
            <a:spLocks noGrp="1"/>
          </p:cNvSpPr>
          <p:nvPr>
            <p:ph type="dt" idx="10"/>
          </p:nvPr>
        </p:nvSpPr>
        <p:spPr>
          <a:xfrm rot="5400000">
            <a:off x="10155638" y="1790701"/>
            <a:ext cx="9906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8"/>
          <p:cNvSpPr txBox="1">
            <a:spLocks noGrp="1"/>
          </p:cNvSpPr>
          <p:nvPr>
            <p:ph type="ftr" idx="11"/>
          </p:nvPr>
        </p:nvSpPr>
        <p:spPr>
          <a:xfrm rot="5400000">
            <a:off x="8951571" y="3225300"/>
            <a:ext cx="3859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8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200" cy="7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/>
            </a:lvl1pPr>
            <a:lvl2pPr marL="0" lvl="1" indent="0" algn="ctr" rtl="0">
              <a:spcBef>
                <a:spcPts val="0"/>
              </a:spcBef>
              <a:buNone/>
              <a:defRPr/>
            </a:lvl2pPr>
            <a:lvl3pPr marL="0" lvl="2" indent="0" algn="ctr" rtl="0">
              <a:spcBef>
                <a:spcPts val="0"/>
              </a:spcBef>
              <a:buNone/>
              <a:defRPr/>
            </a:lvl3pPr>
            <a:lvl4pPr marL="0" lvl="3" indent="0" algn="ctr" rtl="0">
              <a:spcBef>
                <a:spcPts val="0"/>
              </a:spcBef>
              <a:buNone/>
              <a:defRPr/>
            </a:lvl4pPr>
            <a:lvl5pPr marL="0" lvl="4" indent="0" algn="ctr" rtl="0">
              <a:spcBef>
                <a:spcPts val="0"/>
              </a:spcBef>
              <a:buNone/>
              <a:defRPr/>
            </a:lvl5pPr>
            <a:lvl6pPr marL="0" lvl="5" indent="0" algn="ctr" rtl="0">
              <a:spcBef>
                <a:spcPts val="0"/>
              </a:spcBef>
              <a:buNone/>
              <a:defRPr/>
            </a:lvl6pPr>
            <a:lvl7pPr marL="0" lvl="6" indent="0" algn="ctr" rtl="0">
              <a:spcBef>
                <a:spcPts val="0"/>
              </a:spcBef>
              <a:buNone/>
              <a:defRPr/>
            </a:lvl7pPr>
            <a:lvl8pPr marL="0" lvl="7" indent="0" algn="ctr" rtl="0">
              <a:spcBef>
                <a:spcPts val="0"/>
              </a:spcBef>
              <a:buNone/>
              <a:defRPr/>
            </a:lvl8pPr>
            <a:lvl9pPr marL="0" lvl="8" indent="0" algn="ctr" rtl="0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9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00" cy="14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9"/>
          <p:cNvSpPr txBox="1">
            <a:spLocks noGrp="1"/>
          </p:cNvSpPr>
          <p:nvPr>
            <p:ph type="dt" idx="10"/>
          </p:nvPr>
        </p:nvSpPr>
        <p:spPr>
          <a:xfrm rot="5400000">
            <a:off x="10155638" y="1790701"/>
            <a:ext cx="9906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9"/>
          <p:cNvSpPr txBox="1">
            <a:spLocks noGrp="1"/>
          </p:cNvSpPr>
          <p:nvPr>
            <p:ph type="ftr" idx="11"/>
          </p:nvPr>
        </p:nvSpPr>
        <p:spPr>
          <a:xfrm rot="5400000">
            <a:off x="8951571" y="3225300"/>
            <a:ext cx="3859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9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200" cy="7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/>
            </a:lvl1pPr>
            <a:lvl2pPr marL="0" lvl="1" indent="0" algn="ctr" rtl="0">
              <a:spcBef>
                <a:spcPts val="0"/>
              </a:spcBef>
              <a:buNone/>
              <a:defRPr/>
            </a:lvl2pPr>
            <a:lvl3pPr marL="0" lvl="2" indent="0" algn="ctr" rtl="0">
              <a:spcBef>
                <a:spcPts val="0"/>
              </a:spcBef>
              <a:buNone/>
              <a:defRPr/>
            </a:lvl3pPr>
            <a:lvl4pPr marL="0" lvl="3" indent="0" algn="ctr" rtl="0">
              <a:spcBef>
                <a:spcPts val="0"/>
              </a:spcBef>
              <a:buNone/>
              <a:defRPr/>
            </a:lvl4pPr>
            <a:lvl5pPr marL="0" lvl="4" indent="0" algn="ctr" rtl="0">
              <a:spcBef>
                <a:spcPts val="0"/>
              </a:spcBef>
              <a:buNone/>
              <a:defRPr/>
            </a:lvl5pPr>
            <a:lvl6pPr marL="0" lvl="5" indent="0" algn="ctr" rtl="0">
              <a:spcBef>
                <a:spcPts val="0"/>
              </a:spcBef>
              <a:buNone/>
              <a:defRPr/>
            </a:lvl6pPr>
            <a:lvl7pPr marL="0" lvl="6" indent="0" algn="ctr" rtl="0">
              <a:spcBef>
                <a:spcPts val="0"/>
              </a:spcBef>
              <a:buNone/>
              <a:defRPr/>
            </a:lvl7pPr>
            <a:lvl8pPr marL="0" lvl="7" indent="0" algn="ctr" rtl="0">
              <a:spcBef>
                <a:spcPts val="0"/>
              </a:spcBef>
              <a:buNone/>
              <a:defRPr/>
            </a:lvl8pPr>
            <a:lvl9pPr marL="0" lvl="8" indent="0" algn="ctr" rtl="0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0"/>
          <p:cNvSpPr txBox="1">
            <a:spLocks noGrp="1"/>
          </p:cNvSpPr>
          <p:nvPr>
            <p:ph type="dt" idx="10"/>
          </p:nvPr>
        </p:nvSpPr>
        <p:spPr>
          <a:xfrm rot="5400000">
            <a:off x="10155638" y="1790701"/>
            <a:ext cx="9906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0"/>
          <p:cNvSpPr txBox="1">
            <a:spLocks noGrp="1"/>
          </p:cNvSpPr>
          <p:nvPr>
            <p:ph type="ftr" idx="11"/>
          </p:nvPr>
        </p:nvSpPr>
        <p:spPr>
          <a:xfrm rot="5400000">
            <a:off x="8951571" y="3225300"/>
            <a:ext cx="3859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0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200" cy="7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/>
            </a:lvl1pPr>
            <a:lvl2pPr marL="0" lvl="1" indent="0" algn="ctr" rtl="0">
              <a:spcBef>
                <a:spcPts val="0"/>
              </a:spcBef>
              <a:buNone/>
              <a:defRPr/>
            </a:lvl2pPr>
            <a:lvl3pPr marL="0" lvl="2" indent="0" algn="ctr" rtl="0">
              <a:spcBef>
                <a:spcPts val="0"/>
              </a:spcBef>
              <a:buNone/>
              <a:defRPr/>
            </a:lvl3pPr>
            <a:lvl4pPr marL="0" lvl="3" indent="0" algn="ctr" rtl="0">
              <a:spcBef>
                <a:spcPts val="0"/>
              </a:spcBef>
              <a:buNone/>
              <a:defRPr/>
            </a:lvl4pPr>
            <a:lvl5pPr marL="0" lvl="4" indent="0" algn="ctr" rtl="0">
              <a:spcBef>
                <a:spcPts val="0"/>
              </a:spcBef>
              <a:buNone/>
              <a:defRPr/>
            </a:lvl5pPr>
            <a:lvl6pPr marL="0" lvl="5" indent="0" algn="ctr" rtl="0">
              <a:spcBef>
                <a:spcPts val="0"/>
              </a:spcBef>
              <a:buNone/>
              <a:defRPr/>
            </a:lvl6pPr>
            <a:lvl7pPr marL="0" lvl="6" indent="0" algn="ctr" rtl="0">
              <a:spcBef>
                <a:spcPts val="0"/>
              </a:spcBef>
              <a:buNone/>
              <a:defRPr/>
            </a:lvl7pPr>
            <a:lvl8pPr marL="0" lvl="7" indent="0" algn="ctr" rtl="0">
              <a:spcBef>
                <a:spcPts val="0"/>
              </a:spcBef>
              <a:buNone/>
              <a:defRPr/>
            </a:lvl8pPr>
            <a:lvl9pPr marL="0" lvl="8" indent="0" algn="ctr" rtl="0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1"/>
          <p:cNvSpPr txBox="1">
            <a:spLocks noGrp="1"/>
          </p:cNvSpPr>
          <p:nvPr>
            <p:ph type="title"/>
          </p:nvPr>
        </p:nvSpPr>
        <p:spPr>
          <a:xfrm>
            <a:off x="1154953" y="1447800"/>
            <a:ext cx="3401100" cy="14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entury Gothic"/>
              <a:buNone/>
              <a:defRPr sz="2400" b="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1"/>
          <p:cNvSpPr txBox="1">
            <a:spLocks noGrp="1"/>
          </p:cNvSpPr>
          <p:nvPr>
            <p:ph type="body" idx="1"/>
          </p:nvPr>
        </p:nvSpPr>
        <p:spPr>
          <a:xfrm>
            <a:off x="4784616" y="1447800"/>
            <a:ext cx="51960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457200" lvl="0" indent="-330200" algn="l" rtl="0">
              <a:spcBef>
                <a:spcPts val="1000"/>
              </a:spcBef>
              <a:spcAft>
                <a:spcPts val="0"/>
              </a:spcAft>
              <a:buSzPts val="1600"/>
              <a:buChar char="►"/>
              <a:defRPr sz="2000"/>
            </a:lvl1pPr>
            <a:lvl2pPr marL="914400" lvl="1" indent="-32004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  <a:defRPr sz="1800"/>
            </a:lvl2pPr>
            <a:lvl3pPr marL="1371600" lvl="2" indent="-309880" algn="l" rtl="0">
              <a:spcBef>
                <a:spcPts val="1000"/>
              </a:spcBef>
              <a:spcAft>
                <a:spcPts val="0"/>
              </a:spcAft>
              <a:buSzPts val="1280"/>
              <a:buChar char="►"/>
              <a:defRPr sz="1600"/>
            </a:lvl3pPr>
            <a:lvl4pPr marL="1828800" lvl="3" indent="-299719" algn="l" rtl="0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4pPr>
            <a:lvl5pPr marL="2286000" lvl="4" indent="-299720" algn="l" rtl="0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5pPr>
            <a:lvl6pPr marL="2743200" lvl="5" indent="-299720" algn="l" rtl="0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6pPr>
            <a:lvl7pPr marL="3200400" lvl="6" indent="-299720" algn="l" rtl="0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7pPr>
            <a:lvl8pPr marL="3657600" lvl="7" indent="-299720" algn="l" rtl="0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8pPr>
            <a:lvl9pPr marL="4114800" lvl="8" indent="-299720" algn="l" rtl="0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9pPr>
          </a:lstStyle>
          <a:p>
            <a:endParaRPr/>
          </a:p>
        </p:txBody>
      </p:sp>
      <p:sp>
        <p:nvSpPr>
          <p:cNvPr id="81" name="Google Shape;81;p11"/>
          <p:cNvSpPr txBox="1">
            <a:spLocks noGrp="1"/>
          </p:cNvSpPr>
          <p:nvPr>
            <p:ph type="body" idx="2"/>
          </p:nvPr>
        </p:nvSpPr>
        <p:spPr>
          <a:xfrm>
            <a:off x="1154953" y="3129280"/>
            <a:ext cx="3401100" cy="289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 rtl="0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 rtl="0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 rtl="0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 rtl="0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 rtl="0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 rtl="0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 rtl="0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 rtl="0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 rtl="0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82" name="Google Shape;82;p11"/>
          <p:cNvSpPr txBox="1">
            <a:spLocks noGrp="1"/>
          </p:cNvSpPr>
          <p:nvPr>
            <p:ph type="dt" idx="10"/>
          </p:nvPr>
        </p:nvSpPr>
        <p:spPr>
          <a:xfrm rot="5400000">
            <a:off x="10155638" y="1790701"/>
            <a:ext cx="9906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1"/>
          <p:cNvSpPr txBox="1">
            <a:spLocks noGrp="1"/>
          </p:cNvSpPr>
          <p:nvPr>
            <p:ph type="ftr" idx="11"/>
          </p:nvPr>
        </p:nvSpPr>
        <p:spPr>
          <a:xfrm rot="5400000">
            <a:off x="8951571" y="3225300"/>
            <a:ext cx="3859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1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200" cy="7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/>
            </a:lvl1pPr>
            <a:lvl2pPr marL="0" lvl="1" indent="0" algn="ctr" rtl="0">
              <a:spcBef>
                <a:spcPts val="0"/>
              </a:spcBef>
              <a:buNone/>
              <a:defRPr/>
            </a:lvl2pPr>
            <a:lvl3pPr marL="0" lvl="2" indent="0" algn="ctr" rtl="0">
              <a:spcBef>
                <a:spcPts val="0"/>
              </a:spcBef>
              <a:buNone/>
              <a:defRPr/>
            </a:lvl3pPr>
            <a:lvl4pPr marL="0" lvl="3" indent="0" algn="ctr" rtl="0">
              <a:spcBef>
                <a:spcPts val="0"/>
              </a:spcBef>
              <a:buNone/>
              <a:defRPr/>
            </a:lvl4pPr>
            <a:lvl5pPr marL="0" lvl="4" indent="0" algn="ctr" rtl="0">
              <a:spcBef>
                <a:spcPts val="0"/>
              </a:spcBef>
              <a:buNone/>
              <a:defRPr/>
            </a:lvl5pPr>
            <a:lvl6pPr marL="0" lvl="5" indent="0" algn="ctr" rtl="0">
              <a:spcBef>
                <a:spcPts val="0"/>
              </a:spcBef>
              <a:buNone/>
              <a:defRPr/>
            </a:lvl6pPr>
            <a:lvl7pPr marL="0" lvl="6" indent="0" algn="ctr" rtl="0">
              <a:spcBef>
                <a:spcPts val="0"/>
              </a:spcBef>
              <a:buNone/>
              <a:defRPr/>
            </a:lvl7pPr>
            <a:lvl8pPr marL="0" lvl="7" indent="0" algn="ctr" rtl="0">
              <a:spcBef>
                <a:spcPts val="0"/>
              </a:spcBef>
              <a:buNone/>
              <a:defRPr/>
            </a:lvl8pPr>
            <a:lvl9pPr marL="0" lvl="8" indent="0" algn="ctr" rtl="0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4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3.xml"/><Relationship Id="rId16" Type="http://schemas.openxmlformats.org/officeDocument/2006/relationships/slideLayout" Target="../slideLayouts/slideLayout17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6.xml"/><Relationship Id="rId23" Type="http://schemas.openxmlformats.org/officeDocument/2006/relationships/image" Target="../media/image5.png"/><Relationship Id="rId10" Type="http://schemas.openxmlformats.org/officeDocument/2006/relationships/slideLayout" Target="../slideLayouts/slideLayout11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5.xml"/><Relationship Id="rId22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"/>
          <p:cNvPicPr preferRelativeResize="0"/>
          <p:nvPr/>
        </p:nvPicPr>
        <p:blipFill rotWithShape="1">
          <a:blip r:embed="rId4">
            <a:alphaModFix/>
          </a:blip>
          <a:srcRect l="3614"/>
          <a:stretch/>
        </p:blipFill>
        <p:spPr>
          <a:xfrm>
            <a:off x="0" y="2669685"/>
            <a:ext cx="4037013" cy="418831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7;p1"/>
          <p:cNvPicPr preferRelativeResize="0"/>
          <p:nvPr/>
        </p:nvPicPr>
        <p:blipFill rotWithShape="1">
          <a:blip r:embed="rId5">
            <a:alphaModFix/>
          </a:blip>
          <a:srcRect l="35641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8;p1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>
            <a:gsLst>
              <a:gs pos="0">
                <a:srgbClr val="FAFAFA">
                  <a:alpha val="6666"/>
                </a:srgbClr>
              </a:gs>
              <a:gs pos="36000">
                <a:srgbClr val="FAFAFA">
                  <a:alpha val="5882"/>
                </a:srgbClr>
              </a:gs>
              <a:gs pos="69000">
                <a:srgbClr val="FAFAFA">
                  <a:alpha val="0"/>
                </a:srgbClr>
              </a:gs>
              <a:gs pos="100000">
                <a:srgbClr val="FAFAFA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6">
            <a:alphaModFix/>
          </a:blip>
          <a:srcRect t="28815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1"/>
          <p:cNvPicPr preferRelativeResize="0"/>
          <p:nvPr/>
        </p:nvPicPr>
        <p:blipFill rotWithShape="1">
          <a:blip r:embed="rId7">
            <a:alphaModFix/>
          </a:blip>
          <a:srcRect b="23318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71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00" cy="14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Century Gothic"/>
              <a:buNone/>
              <a:defRPr sz="42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body" idx="1"/>
          </p:nvPr>
        </p:nvSpPr>
        <p:spPr>
          <a:xfrm>
            <a:off x="1103312" y="2052918"/>
            <a:ext cx="8946600" cy="419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30200" algn="l" rtl="0">
              <a:spcBef>
                <a:spcPts val="1000"/>
              </a:spcBef>
              <a:spcAft>
                <a:spcPts val="0"/>
              </a:spcAft>
              <a:buClr>
                <a:srgbClr val="FCFCFC"/>
              </a:buClr>
              <a:buSzPts val="1600"/>
              <a:buFont typeface="Noto Sans Symbols"/>
              <a:buChar char="►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20040" algn="l" rtl="0">
              <a:spcBef>
                <a:spcPts val="1000"/>
              </a:spcBef>
              <a:spcAft>
                <a:spcPts val="0"/>
              </a:spcAft>
              <a:buClr>
                <a:srgbClr val="FCFCFC"/>
              </a:buClr>
              <a:buSzPts val="1440"/>
              <a:buFont typeface="Noto Sans Symbols"/>
              <a:buChar char="►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09880" algn="l" rtl="0">
              <a:spcBef>
                <a:spcPts val="1000"/>
              </a:spcBef>
              <a:spcAft>
                <a:spcPts val="0"/>
              </a:spcAft>
              <a:buClr>
                <a:srgbClr val="FCFCFC"/>
              </a:buClr>
              <a:buSzPts val="1280"/>
              <a:buFont typeface="Noto Sans Symbols"/>
              <a:buChar char="►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99719" algn="l" rtl="0">
              <a:spcBef>
                <a:spcPts val="1000"/>
              </a:spcBef>
              <a:spcAft>
                <a:spcPts val="0"/>
              </a:spcAft>
              <a:buClr>
                <a:srgbClr val="FCFCFC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99720" algn="l" rtl="0">
              <a:spcBef>
                <a:spcPts val="1000"/>
              </a:spcBef>
              <a:spcAft>
                <a:spcPts val="0"/>
              </a:spcAft>
              <a:buClr>
                <a:srgbClr val="FCFCFC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99720" algn="l" rtl="0">
              <a:spcBef>
                <a:spcPts val="1000"/>
              </a:spcBef>
              <a:spcAft>
                <a:spcPts val="0"/>
              </a:spcAft>
              <a:buClr>
                <a:srgbClr val="FCFCFC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99720" algn="l" rtl="0">
              <a:spcBef>
                <a:spcPts val="1000"/>
              </a:spcBef>
              <a:spcAft>
                <a:spcPts val="0"/>
              </a:spcAft>
              <a:buClr>
                <a:srgbClr val="FCFCFC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99720" algn="l" rtl="0">
              <a:spcBef>
                <a:spcPts val="1000"/>
              </a:spcBef>
              <a:spcAft>
                <a:spcPts val="0"/>
              </a:spcAft>
              <a:buClr>
                <a:srgbClr val="FCFCFC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99720" algn="l" rtl="0">
              <a:spcBef>
                <a:spcPts val="1000"/>
              </a:spcBef>
              <a:spcAft>
                <a:spcPts val="0"/>
              </a:spcAft>
              <a:buClr>
                <a:srgbClr val="FCFCFC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dt" idx="10"/>
          </p:nvPr>
        </p:nvSpPr>
        <p:spPr>
          <a:xfrm rot="5400000">
            <a:off x="10155638" y="1790701"/>
            <a:ext cx="9906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5" name="Google Shape;15;p1"/>
          <p:cNvSpPr txBox="1">
            <a:spLocks noGrp="1"/>
          </p:cNvSpPr>
          <p:nvPr>
            <p:ph type="ftr" idx="11"/>
          </p:nvPr>
        </p:nvSpPr>
        <p:spPr>
          <a:xfrm rot="5400000">
            <a:off x="8951571" y="3225300"/>
            <a:ext cx="3859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6" name="Google Shape;16;p1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200" cy="7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9">
            <a:alphaModFix/>
          </a:blip>
          <a:stretch>
            <a:fillRect/>
          </a:stretch>
        </a:blip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Google Shape;24;p3"/>
          <p:cNvPicPr preferRelativeResize="0"/>
          <p:nvPr/>
        </p:nvPicPr>
        <p:blipFill rotWithShape="1">
          <a:blip r:embed="rId20">
            <a:alphaModFix/>
          </a:blip>
          <a:srcRect l="3614"/>
          <a:stretch/>
        </p:blipFill>
        <p:spPr>
          <a:xfrm>
            <a:off x="0" y="2669685"/>
            <a:ext cx="4037013" cy="418831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25;p3"/>
          <p:cNvPicPr preferRelativeResize="0"/>
          <p:nvPr/>
        </p:nvPicPr>
        <p:blipFill rotWithShape="1">
          <a:blip r:embed="rId21">
            <a:alphaModFix/>
          </a:blip>
          <a:srcRect l="35641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6;p3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>
            <a:gsLst>
              <a:gs pos="0">
                <a:srgbClr val="666666">
                  <a:alpha val="6666"/>
                </a:srgbClr>
              </a:gs>
              <a:gs pos="36000">
                <a:srgbClr val="666666">
                  <a:alpha val="5882"/>
                </a:srgbClr>
              </a:gs>
              <a:gs pos="69000">
                <a:srgbClr val="666666">
                  <a:alpha val="0"/>
                </a:srgbClr>
              </a:gs>
              <a:gs pos="100000">
                <a:srgbClr val="666666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7" name="Google Shape;27;p3"/>
          <p:cNvPicPr preferRelativeResize="0"/>
          <p:nvPr/>
        </p:nvPicPr>
        <p:blipFill rotWithShape="1">
          <a:blip r:embed="rId22">
            <a:alphaModFix/>
          </a:blip>
          <a:srcRect t="28815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28;p3"/>
          <p:cNvPicPr preferRelativeResize="0"/>
          <p:nvPr/>
        </p:nvPicPr>
        <p:blipFill rotWithShape="1">
          <a:blip r:embed="rId23">
            <a:alphaModFix/>
          </a:blip>
          <a:srcRect b="23318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71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3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00" cy="14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  <a:defRPr sz="42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31" name="Google Shape;31;p3"/>
          <p:cNvSpPr txBox="1">
            <a:spLocks noGrp="1"/>
          </p:cNvSpPr>
          <p:nvPr>
            <p:ph type="body" idx="1"/>
          </p:nvPr>
        </p:nvSpPr>
        <p:spPr>
          <a:xfrm>
            <a:off x="1103312" y="2052918"/>
            <a:ext cx="8946600" cy="419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30200" algn="l" rtl="0">
              <a:spcBef>
                <a:spcPts val="1000"/>
              </a:spcBef>
              <a:spcAft>
                <a:spcPts val="0"/>
              </a:spcAft>
              <a:buClr>
                <a:srgbClr val="999999"/>
              </a:buClr>
              <a:buSzPts val="1600"/>
              <a:buFont typeface="Noto Sans Symbols"/>
              <a:buChar char="►"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20040" algn="l" rtl="0">
              <a:spcBef>
                <a:spcPts val="1000"/>
              </a:spcBef>
              <a:spcAft>
                <a:spcPts val="0"/>
              </a:spcAft>
              <a:buClr>
                <a:srgbClr val="999999"/>
              </a:buClr>
              <a:buSzPts val="1440"/>
              <a:buFont typeface="Noto Sans Symbols"/>
              <a:buChar char="►"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09880" algn="l" rtl="0">
              <a:spcBef>
                <a:spcPts val="1000"/>
              </a:spcBef>
              <a:spcAft>
                <a:spcPts val="0"/>
              </a:spcAft>
              <a:buClr>
                <a:srgbClr val="999999"/>
              </a:buClr>
              <a:buSzPts val="1280"/>
              <a:buFont typeface="Noto Sans Symbols"/>
              <a:buChar char="►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99719" algn="l" rtl="0">
              <a:spcBef>
                <a:spcPts val="1000"/>
              </a:spcBef>
              <a:spcAft>
                <a:spcPts val="0"/>
              </a:spcAft>
              <a:buClr>
                <a:srgbClr val="999999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99720" algn="l" rtl="0">
              <a:spcBef>
                <a:spcPts val="1000"/>
              </a:spcBef>
              <a:spcAft>
                <a:spcPts val="0"/>
              </a:spcAft>
              <a:buClr>
                <a:srgbClr val="999999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99720" algn="l" rtl="0">
              <a:spcBef>
                <a:spcPts val="1000"/>
              </a:spcBef>
              <a:spcAft>
                <a:spcPts val="0"/>
              </a:spcAft>
              <a:buClr>
                <a:srgbClr val="999999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99720" algn="l" rtl="0">
              <a:spcBef>
                <a:spcPts val="1000"/>
              </a:spcBef>
              <a:spcAft>
                <a:spcPts val="0"/>
              </a:spcAft>
              <a:buClr>
                <a:srgbClr val="999999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99720" algn="l" rtl="0">
              <a:spcBef>
                <a:spcPts val="1000"/>
              </a:spcBef>
              <a:spcAft>
                <a:spcPts val="0"/>
              </a:spcAft>
              <a:buClr>
                <a:srgbClr val="999999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99720" algn="l" rtl="0">
              <a:spcBef>
                <a:spcPts val="1000"/>
              </a:spcBef>
              <a:spcAft>
                <a:spcPts val="0"/>
              </a:spcAft>
              <a:buClr>
                <a:srgbClr val="999999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2" name="Google Shape;32;p3"/>
          <p:cNvSpPr txBox="1">
            <a:spLocks noGrp="1"/>
          </p:cNvSpPr>
          <p:nvPr>
            <p:ph type="dt" idx="10"/>
          </p:nvPr>
        </p:nvSpPr>
        <p:spPr>
          <a:xfrm rot="5400000">
            <a:off x="10155638" y="1790701"/>
            <a:ext cx="9906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3" name="Google Shape;33;p3"/>
          <p:cNvSpPr txBox="1">
            <a:spLocks noGrp="1"/>
          </p:cNvSpPr>
          <p:nvPr>
            <p:ph type="ftr" idx="11"/>
          </p:nvPr>
        </p:nvSpPr>
        <p:spPr>
          <a:xfrm rot="5400000">
            <a:off x="8951571" y="3225300"/>
            <a:ext cx="3859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4" name="Google Shape;34;p3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200" cy="7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6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6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B1B1B1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1"/>
          <p:cNvSpPr/>
          <p:nvPr/>
        </p:nvSpPr>
        <p:spPr>
          <a:xfrm>
            <a:off x="0" y="-5"/>
            <a:ext cx="12191696" cy="4730744"/>
          </a:xfrm>
          <a:prstGeom prst="rect">
            <a:avLst/>
          </a:prstGeom>
          <a:gradFill>
            <a:gsLst>
              <a:gs pos="0">
                <a:srgbClr val="C4C4C4"/>
              </a:gs>
              <a:gs pos="23000">
                <a:srgbClr val="C4C4C4"/>
              </a:gs>
              <a:gs pos="69000">
                <a:srgbClr val="A5A5A5"/>
              </a:gs>
              <a:gs pos="97000">
                <a:srgbClr val="9A9A9A"/>
              </a:gs>
              <a:gs pos="100000">
                <a:srgbClr val="9A9A9A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6" name="Google Shape;166;p21"/>
          <p:cNvSpPr/>
          <p:nvPr/>
        </p:nvSpPr>
        <p:spPr>
          <a:xfrm>
            <a:off x="8719939" y="3753695"/>
            <a:ext cx="3472060" cy="825932"/>
          </a:xfrm>
          <a:custGeom>
            <a:avLst/>
            <a:gdLst/>
            <a:ahLst/>
            <a:cxnLst/>
            <a:rect l="l" t="t" r="r" b="b"/>
            <a:pathLst>
              <a:path w="3472060" h="825932" extrusionOk="0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dk1">
              <a:alpha val="2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7" name="Google Shape;167;p21"/>
          <p:cNvSpPr/>
          <p:nvPr/>
        </p:nvSpPr>
        <p:spPr>
          <a:xfrm>
            <a:off x="0" y="4055533"/>
            <a:ext cx="12192000" cy="2802467"/>
          </a:xfrm>
          <a:custGeom>
            <a:avLst/>
            <a:gdLst/>
            <a:ahLst/>
            <a:cxnLst/>
            <a:rect l="l" t="t" r="r" b="b"/>
            <a:pathLst>
              <a:path w="12192000" h="2802467" extrusionOk="0">
                <a:moveTo>
                  <a:pt x="1" y="0"/>
                </a:moveTo>
                <a:lnTo>
                  <a:pt x="71932" y="12261"/>
                </a:lnTo>
                <a:lnTo>
                  <a:pt x="282848" y="48342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3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6"/>
                </a:lnTo>
                <a:lnTo>
                  <a:pt x="2672421" y="349608"/>
                </a:lnTo>
                <a:lnTo>
                  <a:pt x="3057678" y="383587"/>
                </a:lnTo>
                <a:lnTo>
                  <a:pt x="3464881" y="414415"/>
                </a:lnTo>
                <a:lnTo>
                  <a:pt x="3889152" y="443840"/>
                </a:lnTo>
                <a:lnTo>
                  <a:pt x="4331710" y="471515"/>
                </a:lnTo>
                <a:lnTo>
                  <a:pt x="4558476" y="481323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6" y="521259"/>
                </a:lnTo>
                <a:lnTo>
                  <a:pt x="5995877" y="525462"/>
                </a:lnTo>
                <a:lnTo>
                  <a:pt x="6247026" y="525462"/>
                </a:lnTo>
                <a:lnTo>
                  <a:pt x="6500613" y="527564"/>
                </a:lnTo>
                <a:lnTo>
                  <a:pt x="6756639" y="525462"/>
                </a:lnTo>
                <a:lnTo>
                  <a:pt x="7016322" y="521259"/>
                </a:lnTo>
                <a:lnTo>
                  <a:pt x="7276005" y="517405"/>
                </a:lnTo>
                <a:lnTo>
                  <a:pt x="7539345" y="508998"/>
                </a:lnTo>
                <a:lnTo>
                  <a:pt x="7805124" y="500240"/>
                </a:lnTo>
                <a:lnTo>
                  <a:pt x="8070903" y="490081"/>
                </a:lnTo>
                <a:lnTo>
                  <a:pt x="8339121" y="475719"/>
                </a:lnTo>
                <a:lnTo>
                  <a:pt x="8609776" y="458553"/>
                </a:lnTo>
                <a:lnTo>
                  <a:pt x="8881651" y="442089"/>
                </a:lnTo>
                <a:lnTo>
                  <a:pt x="9153526" y="421070"/>
                </a:lnTo>
                <a:lnTo>
                  <a:pt x="9429058" y="395848"/>
                </a:lnTo>
                <a:lnTo>
                  <a:pt x="9700933" y="370626"/>
                </a:lnTo>
                <a:lnTo>
                  <a:pt x="9977684" y="341550"/>
                </a:lnTo>
                <a:lnTo>
                  <a:pt x="10255655" y="309672"/>
                </a:lnTo>
                <a:lnTo>
                  <a:pt x="10529968" y="276043"/>
                </a:lnTo>
                <a:lnTo>
                  <a:pt x="10807939" y="236808"/>
                </a:lnTo>
                <a:lnTo>
                  <a:pt x="11084690" y="194771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236410"/>
                </a:lnTo>
                <a:lnTo>
                  <a:pt x="12192000" y="2236410"/>
                </a:lnTo>
                <a:lnTo>
                  <a:pt x="12192000" y="2802467"/>
                </a:lnTo>
                <a:lnTo>
                  <a:pt x="12191696" y="2802467"/>
                </a:lnTo>
                <a:lnTo>
                  <a:pt x="0" y="2802467"/>
                </a:lnTo>
                <a:lnTo>
                  <a:pt x="0" y="2236410"/>
                </a:lnTo>
                <a:lnTo>
                  <a:pt x="1" y="2236410"/>
                </a:lnTo>
                <a:close/>
              </a:path>
            </a:pathLst>
          </a:custGeom>
          <a:gradFill>
            <a:gsLst>
              <a:gs pos="0">
                <a:srgbClr val="FFFFFF"/>
              </a:gs>
              <a:gs pos="100000">
                <a:srgbClr val="B1B1B1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8" name="Google Shape;168;p21"/>
          <p:cNvSpPr txBox="1">
            <a:spLocks noGrp="1"/>
          </p:cNvSpPr>
          <p:nvPr>
            <p:ph type="ctrTitle"/>
          </p:nvPr>
        </p:nvSpPr>
        <p:spPr>
          <a:xfrm>
            <a:off x="965505" y="623571"/>
            <a:ext cx="10260990" cy="3523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entury Gothic"/>
              <a:buNone/>
            </a:pPr>
            <a:r>
              <a:rPr lang="en-US" sz="4800" b="1" dirty="0">
                <a:solidFill>
                  <a:schemeClr val="lt1"/>
                </a:solidFill>
              </a:rPr>
              <a:t>The Fatality Effect: How U.S. House of Representatives Respond to Mass Shootings</a:t>
            </a:r>
            <a:endParaRPr sz="4800" dirty="0">
              <a:solidFill>
                <a:srgbClr val="FFFFFF"/>
              </a:solidFill>
            </a:endParaRPr>
          </a:p>
        </p:txBody>
      </p:sp>
      <p:sp>
        <p:nvSpPr>
          <p:cNvPr id="169" name="Google Shape;169;p21"/>
          <p:cNvSpPr txBox="1">
            <a:spLocks noGrp="1"/>
          </p:cNvSpPr>
          <p:nvPr>
            <p:ph type="subTitle" idx="1"/>
          </p:nvPr>
        </p:nvSpPr>
        <p:spPr>
          <a:xfrm>
            <a:off x="2039295" y="4749433"/>
            <a:ext cx="10260990" cy="120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280"/>
              <a:buNone/>
            </a:pPr>
            <a:r>
              <a:rPr lang="en-US" sz="1600" b="1" dirty="0">
                <a:solidFill>
                  <a:schemeClr val="dk2"/>
                </a:solidFill>
              </a:rPr>
              <a:t>Owen Hatch								Trent </a:t>
            </a:r>
            <a:r>
              <a:rPr lang="en-US" sz="1600" b="1" dirty="0" err="1">
                <a:solidFill>
                  <a:schemeClr val="dk2"/>
                </a:solidFill>
              </a:rPr>
              <a:t>Fornasier</a:t>
            </a:r>
            <a:endParaRPr dirty="0"/>
          </a:p>
          <a:p>
            <a:pPr marL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</a:pPr>
            <a:r>
              <a:rPr lang="en-US" sz="1600" b="1" dirty="0">
                <a:solidFill>
                  <a:schemeClr val="dk2"/>
                </a:solidFill>
              </a:rPr>
              <a:t>OREGON STATE UNIVERSITY					OREGON STATE UNIVERSITY</a:t>
            </a:r>
            <a:endParaRPr dirty="0"/>
          </a:p>
          <a:p>
            <a:pPr marL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</a:pPr>
            <a:endParaRPr sz="1600" b="1" dirty="0">
              <a:solidFill>
                <a:schemeClr val="dk2"/>
              </a:solidFill>
            </a:endParaRPr>
          </a:p>
          <a:p>
            <a:pPr marL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</a:pPr>
            <a:r>
              <a:rPr lang="en-US" sz="1600" b="1" dirty="0">
                <a:solidFill>
                  <a:schemeClr val="dk2"/>
                </a:solidFill>
              </a:rPr>
              <a:t>Gloria Ramirez							Dr. Christopher Stout</a:t>
            </a:r>
            <a:endParaRPr sz="1600" b="1" dirty="0">
              <a:solidFill>
                <a:schemeClr val="dk2"/>
              </a:solidFill>
            </a:endParaRPr>
          </a:p>
          <a:p>
            <a:pPr marL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</a:pPr>
            <a:r>
              <a:rPr lang="en-US" sz="1600" b="1" dirty="0">
                <a:solidFill>
                  <a:schemeClr val="dk2"/>
                </a:solidFill>
              </a:rPr>
              <a:t>OREGON STATE UNIVERSITY					OREGON STATE UNIVERSITY</a:t>
            </a:r>
            <a:endParaRPr dirty="0"/>
          </a:p>
          <a:p>
            <a:pPr marL="0" lvl="0" indent="0" algn="ctr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480"/>
              <a:buNone/>
            </a:pPr>
            <a:endParaRPr sz="600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30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lang="en-US"/>
              <a:t>Conclusion</a:t>
            </a:r>
            <a:endParaRPr/>
          </a:p>
        </p:txBody>
      </p:sp>
      <p:sp>
        <p:nvSpPr>
          <p:cNvPr id="237" name="Google Shape;237;p30"/>
          <p:cNvSpPr txBox="1"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1600"/>
              <a:buChar char="►"/>
            </a:pPr>
            <a:r>
              <a:rPr lang="en-US" dirty="0"/>
              <a:t>Greater number of fatalities lead to politicians giving the mass shooting more coverage</a:t>
            </a:r>
            <a:endParaRPr dirty="0"/>
          </a:p>
          <a:p>
            <a:pPr marL="342900" lvl="0" indent="-241300" algn="l" rtl="0">
              <a:spcBef>
                <a:spcPts val="1000"/>
              </a:spcBef>
              <a:spcAft>
                <a:spcPts val="0"/>
              </a:spcAft>
              <a:buSzPts val="1600"/>
              <a:buNone/>
            </a:pPr>
            <a:endParaRPr dirty="0"/>
          </a:p>
          <a:p>
            <a:pPr marL="342900" lvl="0" indent="-241300" algn="l" rtl="0">
              <a:spcBef>
                <a:spcPts val="1000"/>
              </a:spcBef>
              <a:spcAft>
                <a:spcPts val="0"/>
              </a:spcAft>
              <a:buSzPts val="1600"/>
              <a:buNone/>
            </a:pPr>
            <a:endParaRPr dirty="0"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600"/>
              <a:buChar char="►"/>
            </a:pPr>
            <a:r>
              <a:rPr lang="en-US" dirty="0"/>
              <a:t>Each additional fatality results in 4x the number of tweets about the shooting</a:t>
            </a:r>
            <a:endParaRPr dirty="0"/>
          </a:p>
          <a:p>
            <a:pPr marL="742950" lvl="1" indent="-28575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en-US" dirty="0"/>
              <a:t>This result is seen across both sides of the political spectrum</a:t>
            </a:r>
            <a:endParaRPr dirty="0"/>
          </a:p>
          <a:p>
            <a:pPr marL="742950" lvl="1" indent="-194309" algn="l" rtl="0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endParaRPr dirty="0"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600"/>
              <a:buChar char="►"/>
            </a:pPr>
            <a:r>
              <a:rPr lang="en-US" dirty="0"/>
              <a:t> Confirms general thinking on the issue, the more gruesome the incident the higher amount of coverage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2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lang="en-US" dirty="0"/>
              <a:t>The Fatality Effect</a:t>
            </a:r>
            <a:endParaRPr dirty="0"/>
          </a:p>
        </p:txBody>
      </p:sp>
      <p:sp>
        <p:nvSpPr>
          <p:cNvPr id="175" name="Google Shape;175;p22"/>
          <p:cNvSpPr txBox="1"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1600"/>
              <a:buChar char="►"/>
            </a:pPr>
            <a:r>
              <a:rPr lang="en-US" dirty="0"/>
              <a:t>Increase in fatalities leads to an increase in outcry via Twitter</a:t>
            </a:r>
            <a:endParaRPr dirty="0"/>
          </a:p>
          <a:p>
            <a:pPr marL="342900" lvl="0" indent="-241300" algn="l" rtl="0">
              <a:spcBef>
                <a:spcPts val="1000"/>
              </a:spcBef>
              <a:spcAft>
                <a:spcPts val="0"/>
              </a:spcAft>
              <a:buSzPts val="1600"/>
              <a:buNone/>
            </a:pPr>
            <a:endParaRPr dirty="0"/>
          </a:p>
          <a:p>
            <a:pPr marL="342900" lvl="0" indent="-241300" algn="l" rtl="0">
              <a:spcBef>
                <a:spcPts val="1000"/>
              </a:spcBef>
              <a:spcAft>
                <a:spcPts val="0"/>
              </a:spcAft>
              <a:buSzPts val="1600"/>
              <a:buNone/>
            </a:pPr>
            <a:endParaRPr dirty="0"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600"/>
              <a:buChar char="►"/>
            </a:pPr>
            <a:r>
              <a:rPr lang="en-US" dirty="0"/>
              <a:t>Not a partisan issue, both sides respond more to greater fatalities</a:t>
            </a:r>
            <a:endParaRPr dirty="0"/>
          </a:p>
          <a:p>
            <a:pPr marL="342900" lvl="0" indent="-241300" algn="l" rtl="0">
              <a:spcBef>
                <a:spcPts val="1000"/>
              </a:spcBef>
              <a:spcAft>
                <a:spcPts val="0"/>
              </a:spcAft>
              <a:buSzPts val="1600"/>
              <a:buNone/>
            </a:pPr>
            <a:endParaRPr dirty="0"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600"/>
              <a:buChar char="►"/>
            </a:pPr>
            <a:r>
              <a:rPr lang="en-US" dirty="0"/>
              <a:t>Can this have an effect on the public discussion over gun legislation?</a:t>
            </a: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3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lang="en-US"/>
              <a:t>Research Question</a:t>
            </a:r>
            <a:endParaRPr/>
          </a:p>
        </p:txBody>
      </p:sp>
      <p:sp>
        <p:nvSpPr>
          <p:cNvPr id="181" name="Google Shape;181;p23"/>
          <p:cNvSpPr txBox="1"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1600"/>
              <a:buChar char="►"/>
            </a:pPr>
            <a:r>
              <a:rPr lang="en-US"/>
              <a:t>Is there a correlation between the race of a mass shooter and the language and number of tweets regarding the mass shooting?</a:t>
            </a:r>
            <a:endParaRPr/>
          </a:p>
          <a:p>
            <a:pPr marL="342900" lvl="0" indent="-241300" algn="l" rtl="0">
              <a:spcBef>
                <a:spcPts val="1000"/>
              </a:spcBef>
              <a:spcAft>
                <a:spcPts val="0"/>
              </a:spcAft>
              <a:buSzPts val="1600"/>
              <a:buNone/>
            </a:pP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600"/>
              <a:buChar char="►"/>
            </a:pPr>
            <a:r>
              <a:rPr lang="en-US"/>
              <a:t>Could there be other correlating issues such as:</a:t>
            </a:r>
            <a:endParaRPr/>
          </a:p>
          <a:p>
            <a:pPr marL="742950" lvl="1" indent="-28575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en-US"/>
              <a:t>Mental health</a:t>
            </a:r>
            <a:endParaRPr/>
          </a:p>
          <a:p>
            <a:pPr marL="742950" lvl="1" indent="-28575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en-US"/>
              <a:t>Age</a:t>
            </a:r>
            <a:endParaRPr/>
          </a:p>
          <a:p>
            <a:pPr marL="742950" lvl="1" indent="-28575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en-US"/>
              <a:t>Firearm used</a:t>
            </a:r>
            <a:endParaRPr/>
          </a:p>
          <a:p>
            <a:pPr marL="742950" lvl="1" indent="-28575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en-US"/>
              <a:t>Number of Fatalities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4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lang="en-US"/>
              <a:t>Why Speak Out?</a:t>
            </a:r>
            <a:endParaRPr/>
          </a:p>
        </p:txBody>
      </p:sp>
      <p:sp>
        <p:nvSpPr>
          <p:cNvPr id="187" name="Google Shape;187;p24"/>
          <p:cNvSpPr txBox="1"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80"/>
              <a:buChar char="►"/>
            </a:pPr>
            <a:r>
              <a:rPr lang="en-US" sz="1850"/>
              <a:t>Mass shootings have become one of the issues of our generation</a:t>
            </a:r>
            <a:endParaRPr/>
          </a:p>
          <a:p>
            <a:pPr marL="742950" lvl="1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332"/>
              <a:buChar char="►"/>
            </a:pPr>
            <a:r>
              <a:rPr lang="en-US" sz="1665"/>
              <a:t>Younger Americans have become disproportionately targets of mass shootings but lack the political representation to change laws</a:t>
            </a:r>
            <a:endParaRPr/>
          </a:p>
          <a:p>
            <a:pPr marL="0" lvl="1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332"/>
              <a:buNone/>
            </a:pPr>
            <a:endParaRPr sz="1665"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80"/>
              <a:buChar char="►"/>
            </a:pPr>
            <a:r>
              <a:rPr lang="en-US" sz="1850"/>
              <a:t>A national consensus has been reached recognizing the problem, however, a real solution remains at large</a:t>
            </a:r>
            <a:endParaRPr/>
          </a:p>
          <a:p>
            <a:pPr marL="742950" lvl="1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332"/>
              <a:buChar char="►"/>
            </a:pPr>
            <a:r>
              <a:rPr lang="en-US" sz="1665"/>
              <a:t>Special interest groups and political jockeying dominate proceedings</a:t>
            </a:r>
            <a:endParaRPr/>
          </a:p>
          <a:p>
            <a:pPr marL="742950" lvl="1" indent="-20116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332"/>
              <a:buNone/>
            </a:pPr>
            <a:endParaRPr sz="1665"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80"/>
              <a:buChar char="►"/>
            </a:pPr>
            <a:r>
              <a:rPr lang="en-US" sz="1850"/>
              <a:t>Research shows the nation is aware and willing to speak out, but to what effect</a:t>
            </a:r>
            <a:endParaRPr/>
          </a:p>
          <a:p>
            <a:pPr marL="742950" lvl="1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332"/>
              <a:buChar char="►"/>
            </a:pPr>
            <a:r>
              <a:rPr lang="en-US"/>
              <a:t>Words versus actions is key at this stage</a:t>
            </a:r>
            <a:endParaRPr/>
          </a:p>
          <a:p>
            <a:pPr marL="74295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5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lang="en-US"/>
              <a:t>Hypothesis</a:t>
            </a:r>
            <a:endParaRPr/>
          </a:p>
        </p:txBody>
      </p:sp>
      <p:sp>
        <p:nvSpPr>
          <p:cNvPr id="193" name="Google Shape;193;p25"/>
          <p:cNvSpPr txBox="1"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1600"/>
              <a:buChar char="►"/>
            </a:pPr>
            <a:r>
              <a:rPr lang="en-US"/>
              <a:t>H1: </a:t>
            </a:r>
            <a:r>
              <a:rPr lang="en-US" i="1"/>
              <a:t>Different language and a different amount of tweets will be seen depending on the race of the mass shooter</a:t>
            </a:r>
            <a:endParaRPr/>
          </a:p>
          <a:p>
            <a:pPr marL="342900" lvl="0" indent="-241300" algn="l" rtl="0">
              <a:spcBef>
                <a:spcPts val="1000"/>
              </a:spcBef>
              <a:spcAft>
                <a:spcPts val="0"/>
              </a:spcAft>
              <a:buSzPts val="1600"/>
              <a:buNone/>
            </a:pPr>
            <a:endParaRPr i="1"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600"/>
              <a:buChar char="►"/>
            </a:pPr>
            <a:r>
              <a:rPr lang="en-US" i="1"/>
              <a:t>H2: Mental health status and firearm used in the assault will affect number of tweets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1600"/>
              <a:buNone/>
            </a:pP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600"/>
              <a:buChar char="►"/>
            </a:pPr>
            <a:r>
              <a:rPr lang="en-US" i="1"/>
              <a:t>H3: Number of fatalities will affect number of tweets about the assault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6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lang="en-US"/>
              <a:t>Data</a:t>
            </a:r>
            <a:endParaRPr/>
          </a:p>
        </p:txBody>
      </p:sp>
      <p:sp>
        <p:nvSpPr>
          <p:cNvPr id="199" name="Google Shape;199;p26"/>
          <p:cNvSpPr txBox="1"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1600"/>
              <a:buChar char="►"/>
            </a:pPr>
            <a:r>
              <a:rPr lang="en-US"/>
              <a:t>~850,000 Tweets from Over  600 U.S. House Representatives in the 112</a:t>
            </a:r>
            <a:r>
              <a:rPr lang="en-US" baseline="30000"/>
              <a:t>th</a:t>
            </a:r>
            <a:r>
              <a:rPr lang="en-US"/>
              <a:t>-115</a:t>
            </a:r>
            <a:r>
              <a:rPr lang="en-US" baseline="30000"/>
              <a:t>th</a:t>
            </a:r>
            <a:r>
              <a:rPr lang="en-US"/>
              <a:t> Congress</a:t>
            </a:r>
            <a:endParaRPr/>
          </a:p>
          <a:p>
            <a:pPr marL="342900" lvl="0" indent="-241300" algn="l" rtl="0">
              <a:spcBef>
                <a:spcPts val="1000"/>
              </a:spcBef>
              <a:spcAft>
                <a:spcPts val="0"/>
              </a:spcAft>
              <a:buSzPts val="1600"/>
              <a:buNone/>
            </a:pP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600"/>
              <a:buChar char="►"/>
            </a:pPr>
            <a:r>
              <a:rPr lang="en-US"/>
              <a:t>DV: # of Tweets about a Shooting</a:t>
            </a:r>
            <a:endParaRPr/>
          </a:p>
          <a:p>
            <a:pPr marL="742950" lvl="1" indent="-194309" algn="l" rtl="0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600"/>
              <a:buChar char="►"/>
            </a:pPr>
            <a:r>
              <a:rPr lang="en-US"/>
              <a:t>Independent Variables:  </a:t>
            </a:r>
            <a:endParaRPr/>
          </a:p>
          <a:p>
            <a:pPr marL="742950" lvl="1" indent="-28575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en-US"/>
              <a:t>Shooting Information from 149 Mass Shootings</a:t>
            </a:r>
            <a:endParaRPr/>
          </a:p>
          <a:p>
            <a:pPr marL="1143000" lvl="2" indent="-228600" algn="l" rtl="0">
              <a:spcBef>
                <a:spcPts val="1000"/>
              </a:spcBef>
              <a:spcAft>
                <a:spcPts val="0"/>
              </a:spcAft>
              <a:buSzPts val="1280"/>
              <a:buChar char="►"/>
            </a:pPr>
            <a:r>
              <a:rPr lang="en-US"/>
              <a:t>Age, Race, Mental Health, Fire Arm, Number of Shooters, Number of Victims</a:t>
            </a:r>
            <a:endParaRPr/>
          </a:p>
          <a:p>
            <a:pPr marL="342900" lvl="0" indent="-241300" algn="l" rtl="0">
              <a:spcBef>
                <a:spcPts val="1000"/>
              </a:spcBef>
              <a:spcAft>
                <a:spcPts val="0"/>
              </a:spcAft>
              <a:buSzPts val="1600"/>
              <a:buNone/>
            </a:pP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27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lang="en-US"/>
              <a:t>Results</a:t>
            </a:r>
            <a:endParaRPr/>
          </a:p>
        </p:txBody>
      </p:sp>
      <p:sp>
        <p:nvSpPr>
          <p:cNvPr id="205" name="Google Shape;205;p27"/>
          <p:cNvSpPr txBox="1"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1600"/>
              <a:buChar char="►"/>
            </a:pPr>
            <a:r>
              <a:rPr lang="en-US"/>
              <a:t>Strong correlation found between the increase of fatalities and the increase in tweets about the mass shooting</a:t>
            </a:r>
            <a:endParaRPr/>
          </a:p>
          <a:p>
            <a:pPr marL="742950" lvl="1" indent="-285750" algn="l" rtl="0">
              <a:spcBef>
                <a:spcPts val="0"/>
              </a:spcBef>
              <a:spcAft>
                <a:spcPts val="0"/>
              </a:spcAft>
              <a:buSzPts val="1440"/>
              <a:buChar char="►"/>
            </a:pPr>
            <a:r>
              <a:rPr lang="en-US"/>
              <a:t>Increase found across political spectrum</a:t>
            </a:r>
            <a:endParaRPr/>
          </a:p>
          <a:p>
            <a:pPr marL="342900" lvl="0" indent="-241300" algn="l" rtl="0">
              <a:spcBef>
                <a:spcPts val="1000"/>
              </a:spcBef>
              <a:spcAft>
                <a:spcPts val="0"/>
              </a:spcAft>
              <a:buSzPts val="1600"/>
              <a:buNone/>
            </a:pPr>
            <a:endParaRPr/>
          </a:p>
          <a:p>
            <a:pPr marL="342900" lvl="0" indent="-241300" algn="l" rtl="0">
              <a:spcBef>
                <a:spcPts val="1000"/>
              </a:spcBef>
              <a:spcAft>
                <a:spcPts val="0"/>
              </a:spcAft>
              <a:buSzPts val="1600"/>
              <a:buNone/>
            </a:pP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600"/>
              <a:buChar char="►"/>
            </a:pPr>
            <a:r>
              <a:rPr lang="en-US"/>
              <a:t>Correlation also found showing Republicans increase in tweets about mass shootings by assailants younger in age</a:t>
            </a:r>
            <a:endParaRPr/>
          </a:p>
          <a:p>
            <a:pPr marL="342900" lvl="0" indent="-241300" algn="l" rtl="0">
              <a:spcBef>
                <a:spcPts val="1000"/>
              </a:spcBef>
              <a:spcAft>
                <a:spcPts val="0"/>
              </a:spcAft>
              <a:buSzPts val="1600"/>
              <a:buNone/>
            </a:pP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600"/>
              <a:buChar char="►"/>
            </a:pPr>
            <a:r>
              <a:rPr lang="en-US"/>
              <a:t>Lack of correlation between the race of the shooter, mental health, firearm used, and the number of tweets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" name="Google Shape;210;p28"/>
          <p:cNvPicPr preferRelativeResize="0"/>
          <p:nvPr/>
        </p:nvPicPr>
        <p:blipFill rotWithShape="1">
          <a:blip r:embed="rId4">
            <a:alphaModFix/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28"/>
          <p:cNvPicPr preferRelativeResize="0"/>
          <p:nvPr/>
        </p:nvPicPr>
        <p:blipFill rotWithShape="1">
          <a:blip r:embed="rId5">
            <a:alphaModFix/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28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>
            <a:gsLst>
              <a:gs pos="0">
                <a:srgbClr val="666666">
                  <a:alpha val="6666"/>
                </a:srgbClr>
              </a:gs>
              <a:gs pos="36000">
                <a:srgbClr val="666666">
                  <a:alpha val="5882"/>
                </a:srgbClr>
              </a:gs>
              <a:gs pos="69000">
                <a:srgbClr val="666666">
                  <a:alpha val="0"/>
                </a:srgbClr>
              </a:gs>
              <a:gs pos="100000">
                <a:srgbClr val="666666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13" name="Google Shape;213;p28"/>
          <p:cNvPicPr preferRelativeResize="0"/>
          <p:nvPr/>
        </p:nvPicPr>
        <p:blipFill rotWithShape="1">
          <a:blip r:embed="rId6">
            <a:alphaModFix/>
          </a:blip>
          <a:srcRect t="28812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28"/>
          <p:cNvPicPr preferRelativeResize="0"/>
          <p:nvPr/>
        </p:nvPicPr>
        <p:blipFill rotWithShape="1">
          <a:blip r:embed="rId7">
            <a:alphaModFix/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p2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28"/>
          <p:cNvSpPr/>
          <p:nvPr/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7" name="Google Shape;217;p2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18" name="Google Shape;218;p28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809875" y="485775"/>
            <a:ext cx="6572250" cy="5886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" name="Google Shape;223;p29"/>
          <p:cNvPicPr preferRelativeResize="0"/>
          <p:nvPr/>
        </p:nvPicPr>
        <p:blipFill rotWithShape="1">
          <a:blip r:embed="rId4">
            <a:alphaModFix/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29"/>
          <p:cNvPicPr preferRelativeResize="0"/>
          <p:nvPr/>
        </p:nvPicPr>
        <p:blipFill rotWithShape="1">
          <a:blip r:embed="rId5">
            <a:alphaModFix/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29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>
            <a:gsLst>
              <a:gs pos="0">
                <a:srgbClr val="666666">
                  <a:alpha val="6666"/>
                </a:srgbClr>
              </a:gs>
              <a:gs pos="36000">
                <a:srgbClr val="666666">
                  <a:alpha val="5882"/>
                </a:srgbClr>
              </a:gs>
              <a:gs pos="69000">
                <a:srgbClr val="666666">
                  <a:alpha val="0"/>
                </a:srgbClr>
              </a:gs>
              <a:gs pos="100000">
                <a:srgbClr val="666666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26" name="Google Shape;226;p29"/>
          <p:cNvPicPr preferRelativeResize="0"/>
          <p:nvPr/>
        </p:nvPicPr>
        <p:blipFill rotWithShape="1">
          <a:blip r:embed="rId6">
            <a:alphaModFix/>
          </a:blip>
          <a:srcRect t="28812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29"/>
          <p:cNvPicPr preferRelativeResize="0"/>
          <p:nvPr/>
        </p:nvPicPr>
        <p:blipFill rotWithShape="1">
          <a:blip r:embed="rId7">
            <a:alphaModFix/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2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29"/>
          <p:cNvSpPr/>
          <p:nvPr/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0" name="Google Shape;230;p2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31" name="Google Shape;231;p29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687284" y="579664"/>
            <a:ext cx="8232321" cy="56986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Ion">
  <a:themeElements>
    <a:clrScheme name="Grayscale">
      <a:dk1>
        <a:srgbClr val="000000"/>
      </a:dk1>
      <a:lt1>
        <a:srgbClr val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on">
  <a:themeElements>
    <a:clrScheme name="Grayscale">
      <a:dk1>
        <a:srgbClr val="000000"/>
      </a:dk1>
      <a:lt1>
        <a:srgbClr val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399</Words>
  <Application>Microsoft Office PowerPoint</Application>
  <PresentationFormat>Widescreen</PresentationFormat>
  <Paragraphs>60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Noto Sans Symbols</vt:lpstr>
      <vt:lpstr>Century Gothic</vt:lpstr>
      <vt:lpstr>Ion</vt:lpstr>
      <vt:lpstr>Ion</vt:lpstr>
      <vt:lpstr>The Fatality Effect: How U.S. House of Representatives Respond to Mass Shootings</vt:lpstr>
      <vt:lpstr>The Fatality Effect</vt:lpstr>
      <vt:lpstr>Research Question</vt:lpstr>
      <vt:lpstr>Why Speak Out?</vt:lpstr>
      <vt:lpstr>Hypothesis</vt:lpstr>
      <vt:lpstr>Data</vt:lpstr>
      <vt:lpstr>Results</vt:lpstr>
      <vt:lpstr>PowerPoint Presentation</vt:lpstr>
      <vt:lpstr>PowerPoint Presentation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Fatality Effect: How U.S. House of Representatives Respond to Mass Shootings</dc:title>
  <cp:lastModifiedBy>Owen Hatch</cp:lastModifiedBy>
  <cp:revision>3</cp:revision>
  <dcterms:modified xsi:type="dcterms:W3CDTF">2019-06-03T03:27:01Z</dcterms:modified>
</cp:coreProperties>
</file>